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4"/>
  </p:notesMasterIdLst>
  <p:handoutMasterIdLst>
    <p:handoutMasterId r:id="rId75"/>
  </p:handoutMasterIdLst>
  <p:sldIdLst>
    <p:sldId id="269" r:id="rId5"/>
    <p:sldId id="300" r:id="rId6"/>
    <p:sldId id="278" r:id="rId7"/>
    <p:sldId id="275" r:id="rId8"/>
    <p:sldId id="276" r:id="rId9"/>
    <p:sldId id="295" r:id="rId10"/>
    <p:sldId id="296" r:id="rId11"/>
    <p:sldId id="297" r:id="rId12"/>
    <p:sldId id="298" r:id="rId13"/>
    <p:sldId id="299"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49" r:id="rId52"/>
    <p:sldId id="355" r:id="rId53"/>
    <p:sldId id="356" r:id="rId54"/>
    <p:sldId id="357" r:id="rId55"/>
    <p:sldId id="358" r:id="rId56"/>
    <p:sldId id="348" r:id="rId57"/>
    <p:sldId id="338" r:id="rId58"/>
    <p:sldId id="339" r:id="rId59"/>
    <p:sldId id="340" r:id="rId60"/>
    <p:sldId id="341" r:id="rId61"/>
    <p:sldId id="342" r:id="rId62"/>
    <p:sldId id="343" r:id="rId63"/>
    <p:sldId id="344" r:id="rId64"/>
    <p:sldId id="345" r:id="rId65"/>
    <p:sldId id="346" r:id="rId66"/>
    <p:sldId id="347" r:id="rId67"/>
    <p:sldId id="350" r:id="rId68"/>
    <p:sldId id="351" r:id="rId69"/>
    <p:sldId id="352" r:id="rId70"/>
    <p:sldId id="353" r:id="rId71"/>
    <p:sldId id="354" r:id="rId72"/>
    <p:sldId id="359" r:id="rId73"/>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2" d="100"/>
          <a:sy n="72" d="100"/>
        </p:scale>
        <p:origin x="1326" y="54"/>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18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1400" dirty="0" err="1" smtClean="0"/>
            <a:t>Github</a:t>
          </a:r>
          <a:r>
            <a:rPr lang="en-US" sz="14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1400" dirty="0" err="1" smtClean="0"/>
            <a:t>Checkstyle</a:t>
          </a:r>
          <a:r>
            <a:rPr lang="en-US" sz="14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14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0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0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16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16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16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16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custScaleY="124564">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custScaleY="119621">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custScaleY="129432">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C3A9FB39-0545-4021-B793-4052C531F4DF}" type="presOf" srcId="{571CC073-B4EA-454E-8A5E-FC001A76EABC}" destId="{C1F95457-0E13-4C00-AF3F-5279185B3005}" srcOrd="0" destOrd="0" presId="urn:microsoft.com/office/officeart/2008/layout/VerticalCurvedList"/>
    <dgm:cxn modelId="{6AC9E905-E49C-43AA-AC97-F972BE16D656}" type="presOf" srcId="{27FE2F57-8EF5-4274-8096-8F80DB6A980F}" destId="{1826B5D9-5E26-4E5E-B1FA-7CFB1732FCA1}" srcOrd="0" destOrd="1" presId="urn:microsoft.com/office/officeart/2008/layout/VerticalCurvedList"/>
    <dgm:cxn modelId="{72E128BE-EC4C-4C16-8130-E439BF1F50FF}" type="presOf" srcId="{3A0529C2-690B-48AE-92C5-94CA0332699F}" destId="{70FEF15B-A28E-4491-AE72-E180EBB7644A}" srcOrd="0" destOrd="0" presId="urn:microsoft.com/office/officeart/2008/layout/VerticalCurvedList"/>
    <dgm:cxn modelId="{76BCC048-04EA-4981-BA98-7F319AAEF63E}" srcId="{571CC073-B4EA-454E-8A5E-FC001A76EABC}" destId="{BBA25910-6404-495A-9D35-E741061E7FE3}" srcOrd="2" destOrd="0" parTransId="{222C1E50-6161-49A9-A948-F6C171631679}" sibTransId="{57A743E9-57DD-4F5F-8751-67D53C825020}"/>
    <dgm:cxn modelId="{311AD222-B987-434F-9030-B31B38349E1B}" type="presOf" srcId="{E9339514-FFAA-40AE-A820-BC3B0AB8EC3A}" destId="{70FEF15B-A28E-4491-AE72-E180EBB7644A}" srcOrd="0" destOrd="1" presId="urn:microsoft.com/office/officeart/2008/layout/VerticalCurvedList"/>
    <dgm:cxn modelId="{FE66C307-644C-412D-BCC6-2C279FD98CF0}" type="presOf" srcId="{9DA98007-E02A-4342-9D13-D2CF2315CCA3}" destId="{1826B5D9-5E26-4E5E-B1FA-7CFB1732FCA1}" srcOrd="0" destOrd="2" presId="urn:microsoft.com/office/officeart/2008/layout/VerticalCurvedList"/>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8D217BF-B913-45B7-A411-90FD3B53C78A}" type="presOf" srcId="{91C4C7E9-E50E-4E82-8B27-0D614CC89169}" destId="{77AD498B-3651-4F75-AE2D-8372E434EFE2}" srcOrd="0" destOrd="1" presId="urn:microsoft.com/office/officeart/2008/layout/VerticalCurvedList"/>
    <dgm:cxn modelId="{B2BA50DB-0C66-485B-8C2B-B62F7EB6AB87}" type="presOf" srcId="{BBA25910-6404-495A-9D35-E741061E7FE3}" destId="{77AD498B-3651-4F75-AE2D-8372E434EFE2}" srcOrd="0" destOrd="0" presId="urn:microsoft.com/office/officeart/2008/layout/VerticalCurvedList"/>
    <dgm:cxn modelId="{FD6E6028-B2BC-4A99-94F2-C450FFEE54C6}" type="presOf" srcId="{5B48559F-2173-499D-B092-B206189DCD79}" destId="{84E162AD-861D-4555-B043-F79679CCDBDA}" srcOrd="0" destOrd="0" presId="urn:microsoft.com/office/officeart/2008/layout/VerticalCurvedList"/>
    <dgm:cxn modelId="{CF1565A7-1666-4210-BA90-28FDCFECE6FA}" type="presOf" srcId="{A5DFDE49-6B5B-4DEF-9FFB-72E8D34A0309}" destId="{1826B5D9-5E26-4E5E-B1FA-7CFB1732FCA1}" srcOrd="0" destOrd="0" presId="urn:microsoft.com/office/officeart/2008/layout/VerticalCurvedList"/>
    <dgm:cxn modelId="{1A6412AD-C6AE-4EA1-8D42-03FA005C3E9F}" srcId="{BBA25910-6404-495A-9D35-E741061E7FE3}" destId="{91C4C7E9-E50E-4E82-8B27-0D614CC89169}" srcOrd="0" destOrd="0" parTransId="{188DDF9F-F3B0-471E-80F0-3CE98B07CBBC}" sibTransId="{E672C069-5D96-4104-8E6F-231EC13BA5D4}"/>
    <dgm:cxn modelId="{5D5C0AFE-4951-4BEC-801F-C1605E267650}" type="presOf" srcId="{4B212306-897F-4CDD-98E8-D1732F62A619}" destId="{77AD498B-3651-4F75-AE2D-8372E434EFE2}" srcOrd="0" destOrd="2" presId="urn:microsoft.com/office/officeart/2008/layout/VerticalCurvedList"/>
    <dgm:cxn modelId="{24B84D28-A381-4E12-B52D-4F3CE827CCB2}" type="presOf" srcId="{DF8F3210-0B5D-4E49-87E8-C58583F9B51A}" destId="{70FEF15B-A28E-4491-AE72-E180EBB7644A}" srcOrd="0" destOrd="2"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EEB7C73E-8F0E-4F03-9BED-6A9F2DF4C4CA}" srcId="{A5DFDE49-6B5B-4DEF-9FFB-72E8D34A0309}" destId="{9DA98007-E02A-4342-9D13-D2CF2315CCA3}" srcOrd="1" destOrd="0" parTransId="{14622AEA-E160-49A3-BCA5-5B00DBAAC0F0}" sibTransId="{7685D1EE-B91B-44E2-A05E-64746424DDDD}"/>
    <dgm:cxn modelId="{D6AB157A-D3BF-4080-B137-C8BFDD26174E}" type="presOf" srcId="{413A0AAA-CEDA-45AC-A630-156E19F561D7}" destId="{70FEF15B-A28E-4491-AE72-E180EBB7644A}" srcOrd="0" destOrd="3" presId="urn:microsoft.com/office/officeart/2008/layout/VerticalCurvedList"/>
    <dgm:cxn modelId="{89071FAB-700C-490D-B01C-709072F079E6}" type="presParOf" srcId="{C1F95457-0E13-4C00-AF3F-5279185B3005}" destId="{4208A881-E163-4E2D-843D-3E50A7960126}" srcOrd="0" destOrd="0" presId="urn:microsoft.com/office/officeart/2008/layout/VerticalCurvedList"/>
    <dgm:cxn modelId="{9813511F-0DEA-4FBE-9210-FB6B65608908}" type="presParOf" srcId="{4208A881-E163-4E2D-843D-3E50A7960126}" destId="{18DFAB4C-927C-4D8E-B963-160FBB72A981}" srcOrd="0" destOrd="0" presId="urn:microsoft.com/office/officeart/2008/layout/VerticalCurvedList"/>
    <dgm:cxn modelId="{AC3FE3C6-AFEA-47CC-92BC-8A8D1EA5BFBF}" type="presParOf" srcId="{18DFAB4C-927C-4D8E-B963-160FBB72A981}" destId="{D7A136A3-59C3-4E7B-B46A-5EBCE8A4078B}" srcOrd="0" destOrd="0" presId="urn:microsoft.com/office/officeart/2008/layout/VerticalCurvedList"/>
    <dgm:cxn modelId="{5269B29E-2EF9-4C86-8892-C1DDB28C5193}" type="presParOf" srcId="{18DFAB4C-927C-4D8E-B963-160FBB72A981}" destId="{84E162AD-861D-4555-B043-F79679CCDBDA}" srcOrd="1" destOrd="0" presId="urn:microsoft.com/office/officeart/2008/layout/VerticalCurvedList"/>
    <dgm:cxn modelId="{BA493B47-4A39-4ECE-AE2B-9510C6319A92}" type="presParOf" srcId="{18DFAB4C-927C-4D8E-B963-160FBB72A981}" destId="{0CC9D516-AF50-449F-94BB-47477852AD53}" srcOrd="2" destOrd="0" presId="urn:microsoft.com/office/officeart/2008/layout/VerticalCurvedList"/>
    <dgm:cxn modelId="{E3148A42-1031-4B4C-8AD9-E3345316A167}" type="presParOf" srcId="{18DFAB4C-927C-4D8E-B963-160FBB72A981}" destId="{44A52C95-0F8F-4D9A-AFA3-B197DFE13F6B}" srcOrd="3" destOrd="0" presId="urn:microsoft.com/office/officeart/2008/layout/VerticalCurvedList"/>
    <dgm:cxn modelId="{8CB9BF42-C8FC-41C2-8B61-CAFD844AFD43}" type="presParOf" srcId="{4208A881-E163-4E2D-843D-3E50A7960126}" destId="{70FEF15B-A28E-4491-AE72-E180EBB7644A}" srcOrd="1" destOrd="0" presId="urn:microsoft.com/office/officeart/2008/layout/VerticalCurvedList"/>
    <dgm:cxn modelId="{C8AAD80A-4F73-4EA4-BCEA-499421470C4F}" type="presParOf" srcId="{4208A881-E163-4E2D-843D-3E50A7960126}" destId="{487CEEE8-C22E-4D9E-A4A3-793A336C6FEC}" srcOrd="2" destOrd="0" presId="urn:microsoft.com/office/officeart/2008/layout/VerticalCurvedList"/>
    <dgm:cxn modelId="{20192FBB-C081-4A82-9DAA-FB62422B94D2}" type="presParOf" srcId="{487CEEE8-C22E-4D9E-A4A3-793A336C6FEC}" destId="{9BC8E43E-AAA3-4672-BE77-42B7727AE6F0}" srcOrd="0" destOrd="0" presId="urn:microsoft.com/office/officeart/2008/layout/VerticalCurvedList"/>
    <dgm:cxn modelId="{7CCA627E-6AFB-461C-9503-2BF7BD8837D4}" type="presParOf" srcId="{4208A881-E163-4E2D-843D-3E50A7960126}" destId="{1826B5D9-5E26-4E5E-B1FA-7CFB1732FCA1}" srcOrd="3" destOrd="0" presId="urn:microsoft.com/office/officeart/2008/layout/VerticalCurvedList"/>
    <dgm:cxn modelId="{F8935D0A-8FBD-43E8-A115-707F073815D5}" type="presParOf" srcId="{4208A881-E163-4E2D-843D-3E50A7960126}" destId="{B54D9C6B-633A-4034-A8CE-C7894EA0FDD1}" srcOrd="4" destOrd="0" presId="urn:microsoft.com/office/officeart/2008/layout/VerticalCurvedList"/>
    <dgm:cxn modelId="{7B3B3636-761D-48DE-B588-B94EED88BD5B}" type="presParOf" srcId="{B54D9C6B-633A-4034-A8CE-C7894EA0FDD1}" destId="{9810519D-FE72-443E-ABA1-091F74DF1BBB}" srcOrd="0" destOrd="0" presId="urn:microsoft.com/office/officeart/2008/layout/VerticalCurvedList"/>
    <dgm:cxn modelId="{AA43B23B-974F-4CCF-AD55-F6A0C5F6D38E}" type="presParOf" srcId="{4208A881-E163-4E2D-843D-3E50A7960126}" destId="{77AD498B-3651-4F75-AE2D-8372E434EFE2}" srcOrd="5" destOrd="0" presId="urn:microsoft.com/office/officeart/2008/layout/VerticalCurvedList"/>
    <dgm:cxn modelId="{24C96F2A-EC0D-4F6E-A035-2E2E81409537}" type="presParOf" srcId="{4208A881-E163-4E2D-843D-3E50A7960126}" destId="{CAAC7C6B-CE67-4CE6-90B7-1CBE13836D9B}" srcOrd="6" destOrd="0" presId="urn:microsoft.com/office/officeart/2008/layout/VerticalCurvedList"/>
    <dgm:cxn modelId="{B5D1766B-5A8D-45E9-BBFF-FEF7E75A7AC6}"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pt>
    <dgm:pt modelId="{ED66D591-6D2C-4BE7-B4F1-E5E3E61B87A5}" type="sibTrans" cxnId="{9580D5AA-20A0-4604-91B3-F390ECECC1D1}">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F64193C6-3CAA-4A03-BAF8-D5D98D48B031}" type="presOf" srcId="{20926C8D-E85E-4327-85FE-DD8C2EFBE05F}" destId="{1826B5D9-5E26-4E5E-B1FA-7CFB1732FCA1}" srcOrd="0" destOrd="1" presId="urn:microsoft.com/office/officeart/2008/layout/VerticalCurvedList"/>
    <dgm:cxn modelId="{A0387E97-9FFC-49BB-8927-2973417ECA6E}" type="presOf" srcId="{3A0529C2-690B-48AE-92C5-94CA0332699F}" destId="{70FEF15B-A28E-4491-AE72-E180EBB7644A}" srcOrd="0" destOrd="0" presId="urn:microsoft.com/office/officeart/2008/layout/VerticalCurvedList"/>
    <dgm:cxn modelId="{E0D5DB61-19AD-4583-ADDA-2D2A253D4B74}" type="presOf" srcId="{DF8F3210-0B5D-4E49-87E8-C58583F9B51A}" destId="{70FEF15B-A28E-4491-AE72-E180EBB7644A}" srcOrd="0" destOrd="2" presId="urn:microsoft.com/office/officeart/2008/layout/VerticalCurvedList"/>
    <dgm:cxn modelId="{9580D5AA-20A0-4604-91B3-F390ECECC1D1}" srcId="{BBA25910-6404-495A-9D35-E741061E7FE3}" destId="{B0CA1553-080C-4424-8BC3-76EA365DB0C1}" srcOrd="0" destOrd="0" parTransId="{3CDF297B-A32F-4585-8B23-17F9BA3313E9}" sibTransId="{ED66D591-6D2C-4BE7-B4F1-E5E3E61B87A5}"/>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4081C262-4A14-4757-82DB-3896F339B7D0}" type="presOf" srcId="{B0CA1553-080C-4424-8BC3-76EA365DB0C1}" destId="{77AD498B-3651-4F75-AE2D-8372E434EFE2}" srcOrd="0" destOrd="1" presId="urn:microsoft.com/office/officeart/2008/layout/VerticalCurvedList"/>
    <dgm:cxn modelId="{9D3B2E35-92F6-4FEB-85F1-F0D4806F4B97}" srcId="{A5DFDE49-6B5B-4DEF-9FFB-72E8D34A0309}" destId="{20926C8D-E85E-4327-85FE-DD8C2EFBE05F}" srcOrd="0" destOrd="0" parTransId="{B436D7A5-9BD3-4CB3-BEEA-BB2B547FB6F9}" sibTransId="{F159654F-9216-464E-BF18-2C935106470F}"/>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3AFDDCD8-6E87-4F1A-93C5-452A473A6EBB}" type="presOf" srcId="{BBA25910-6404-495A-9D35-E741061E7FE3}" destId="{77AD498B-3651-4F75-AE2D-8372E434EFE2}" srcOrd="0" destOrd="0" presId="urn:microsoft.com/office/officeart/2008/layout/VerticalCurvedList"/>
    <dgm:cxn modelId="{FAAE27CC-BA8E-44B2-86BA-86CD1CC544D8}" type="presOf" srcId="{27FE2F57-8EF5-4274-8096-8F80DB6A980F}" destId="{1826B5D9-5E26-4E5E-B1FA-7CFB1732FCA1}" srcOrd="0" destOrd="2" presId="urn:microsoft.com/office/officeart/2008/layout/VerticalCurvedList"/>
    <dgm:cxn modelId="{DD7CBA26-3C6F-4DA3-A4DF-8832726D2BEC}" type="presOf" srcId="{5B48559F-2173-499D-B092-B206189DCD79}" destId="{84E162AD-861D-4555-B043-F79679CCDBDA}" srcOrd="0" destOrd="0" presId="urn:microsoft.com/office/officeart/2008/layout/VerticalCurvedList"/>
    <dgm:cxn modelId="{9223B021-C0E5-4F96-9977-DA22B8DA6AB3}" type="presOf" srcId="{2F26DBF1-4964-4F31-A3C9-4283BAF55693}" destId="{77AD498B-3651-4F75-AE2D-8372E434EFE2}" srcOrd="0" destOrd="2" presId="urn:microsoft.com/office/officeart/2008/layout/VerticalCurvedList"/>
    <dgm:cxn modelId="{86464E76-8B82-4D13-A00D-A7711CA625D6}" type="presOf" srcId="{A5DFDE49-6B5B-4DEF-9FFB-72E8D34A0309}" destId="{1826B5D9-5E26-4E5E-B1FA-7CFB1732FCA1}" srcOrd="0" destOrd="0" presId="urn:microsoft.com/office/officeart/2008/layout/VerticalCurvedList"/>
    <dgm:cxn modelId="{B4DBE23B-080B-42C3-96EE-FBAEA7D28C97}" type="presOf" srcId="{571CC073-B4EA-454E-8A5E-FC001A76EABC}" destId="{C1F95457-0E13-4C00-AF3F-5279185B3005}" srcOrd="0" destOrd="0"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34A20D0-A03A-41A3-A2BB-77094618EA62}" type="presOf" srcId="{E9339514-FFAA-40AE-A820-BC3B0AB8EC3A}" destId="{70FEF15B-A28E-4491-AE72-E180EBB7644A}" srcOrd="0" destOrd="1" presId="urn:microsoft.com/office/officeart/2008/layout/VerticalCurvedList"/>
    <dgm:cxn modelId="{2CE01BDC-53A9-421E-9D7F-63FA0D06FB71}" type="presParOf" srcId="{C1F95457-0E13-4C00-AF3F-5279185B3005}" destId="{4208A881-E163-4E2D-843D-3E50A7960126}" srcOrd="0" destOrd="0" presId="urn:microsoft.com/office/officeart/2008/layout/VerticalCurvedList"/>
    <dgm:cxn modelId="{F6D49D0D-1DB4-4E6C-A12F-8FD033237EA5}" type="presParOf" srcId="{4208A881-E163-4E2D-843D-3E50A7960126}" destId="{18DFAB4C-927C-4D8E-B963-160FBB72A981}" srcOrd="0" destOrd="0" presId="urn:microsoft.com/office/officeart/2008/layout/VerticalCurvedList"/>
    <dgm:cxn modelId="{DB43B484-4B91-4C0A-9C07-B5177B54068F}" type="presParOf" srcId="{18DFAB4C-927C-4D8E-B963-160FBB72A981}" destId="{D7A136A3-59C3-4E7B-B46A-5EBCE8A4078B}" srcOrd="0" destOrd="0" presId="urn:microsoft.com/office/officeart/2008/layout/VerticalCurvedList"/>
    <dgm:cxn modelId="{9C1F8155-6EDD-4835-972A-55046238E723}" type="presParOf" srcId="{18DFAB4C-927C-4D8E-B963-160FBB72A981}" destId="{84E162AD-861D-4555-B043-F79679CCDBDA}" srcOrd="1" destOrd="0" presId="urn:microsoft.com/office/officeart/2008/layout/VerticalCurvedList"/>
    <dgm:cxn modelId="{B7E823E6-EC41-4515-8001-D346697423C7}" type="presParOf" srcId="{18DFAB4C-927C-4D8E-B963-160FBB72A981}" destId="{0CC9D516-AF50-449F-94BB-47477852AD53}" srcOrd="2" destOrd="0" presId="urn:microsoft.com/office/officeart/2008/layout/VerticalCurvedList"/>
    <dgm:cxn modelId="{B0D3CE38-A283-43B8-912B-DE76E935DF59}" type="presParOf" srcId="{18DFAB4C-927C-4D8E-B963-160FBB72A981}" destId="{44A52C95-0F8F-4D9A-AFA3-B197DFE13F6B}" srcOrd="3" destOrd="0" presId="urn:microsoft.com/office/officeart/2008/layout/VerticalCurvedList"/>
    <dgm:cxn modelId="{DD81ABEF-26B7-4876-9B9E-10626E8DBF80}" type="presParOf" srcId="{4208A881-E163-4E2D-843D-3E50A7960126}" destId="{70FEF15B-A28E-4491-AE72-E180EBB7644A}" srcOrd="1" destOrd="0" presId="urn:microsoft.com/office/officeart/2008/layout/VerticalCurvedList"/>
    <dgm:cxn modelId="{6B15FE4E-768C-43BC-814E-643845A107FF}" type="presParOf" srcId="{4208A881-E163-4E2D-843D-3E50A7960126}" destId="{487CEEE8-C22E-4D9E-A4A3-793A336C6FEC}" srcOrd="2" destOrd="0" presId="urn:microsoft.com/office/officeart/2008/layout/VerticalCurvedList"/>
    <dgm:cxn modelId="{CC77CFA3-D585-4EF6-BE3E-86B98AF2A09E}" type="presParOf" srcId="{487CEEE8-C22E-4D9E-A4A3-793A336C6FEC}" destId="{9BC8E43E-AAA3-4672-BE77-42B7727AE6F0}" srcOrd="0" destOrd="0" presId="urn:microsoft.com/office/officeart/2008/layout/VerticalCurvedList"/>
    <dgm:cxn modelId="{50CBEEB4-1CF9-41AE-95BD-287CAD371C7A}" type="presParOf" srcId="{4208A881-E163-4E2D-843D-3E50A7960126}" destId="{1826B5D9-5E26-4E5E-B1FA-7CFB1732FCA1}" srcOrd="3" destOrd="0" presId="urn:microsoft.com/office/officeart/2008/layout/VerticalCurvedList"/>
    <dgm:cxn modelId="{D9B143B3-C0CD-4151-9C70-A54AD7714F52}" type="presParOf" srcId="{4208A881-E163-4E2D-843D-3E50A7960126}" destId="{B54D9C6B-633A-4034-A8CE-C7894EA0FDD1}" srcOrd="4" destOrd="0" presId="urn:microsoft.com/office/officeart/2008/layout/VerticalCurvedList"/>
    <dgm:cxn modelId="{684F7DA6-B226-40A5-B194-07ED6314A402}" type="presParOf" srcId="{B54D9C6B-633A-4034-A8CE-C7894EA0FDD1}" destId="{9810519D-FE72-443E-ABA1-091F74DF1BBB}" srcOrd="0" destOrd="0" presId="urn:microsoft.com/office/officeart/2008/layout/VerticalCurvedList"/>
    <dgm:cxn modelId="{F3466507-8196-45C5-B7D3-1D75AEB8E810}" type="presParOf" srcId="{4208A881-E163-4E2D-843D-3E50A7960126}" destId="{77AD498B-3651-4F75-AE2D-8372E434EFE2}" srcOrd="5" destOrd="0" presId="urn:microsoft.com/office/officeart/2008/layout/VerticalCurvedList"/>
    <dgm:cxn modelId="{64294E2D-E0BC-4931-B675-D48ED2F002D8}" type="presParOf" srcId="{4208A881-E163-4E2D-843D-3E50A7960126}" destId="{CAAC7C6B-CE67-4CE6-90B7-1CBE13836D9B}" srcOrd="6" destOrd="0" presId="urn:microsoft.com/office/officeart/2008/layout/VerticalCurvedList"/>
    <dgm:cxn modelId="{0E9FA26E-4ED3-442E-97C8-E86F37A03AEB}"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pt>
    <dgm:pt modelId="{3BD7BFF1-850F-449E-83D1-4A62C2A16B24}" type="sibTrans" cxnId="{04BCCEA0-6172-4A23-9031-5A8F6E97CE4D}">
      <dgm:prSet/>
      <dgm:spPr/>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pt>
    <dgm:pt modelId="{79DBB27D-6E85-4D48-9FE0-3780548CEF2B}" type="sibTrans" cxnId="{10C82152-FE0D-4AA7-B7A9-359FA4417D9B}">
      <dgm:prSet/>
      <dgm:spPr/>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pt>
    <dgm:pt modelId="{EA7529E6-A6A9-49F7-9DFA-F19E0788AF61}" type="sibTrans" cxnId="{C925C663-7C58-4600-94F1-B3A2E06F3D55}">
      <dgm:prSet/>
      <dgm:spPr/>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pt>
    <dgm:pt modelId="{6784B2A4-1522-4E10-B77F-AFE67F4818FB}" type="sibTrans" cxnId="{6DC4426F-4E92-4ABD-8EB9-B6D84D8F9AB5}">
      <dgm:prSet/>
      <dgm:spPr/>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pt>
    <dgm:pt modelId="{B7AB1143-5DB5-48E7-A2D1-405B30495DAF}" type="sibTrans" cxnId="{26BEB771-6945-4201-A8E8-E203119F4B9C}">
      <dgm:prSet/>
      <dgm:spPr/>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pt>
    <dgm:pt modelId="{63CDCBC6-6D3B-4506-B992-8222320D3FDF}" type="sibTrans" cxnId="{403CAB81-D89E-4BBC-883D-869864E70461}">
      <dgm:prSet/>
      <dgm:spPr/>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pt>
    <dgm:pt modelId="{3A3FB289-7276-4D65-8526-312CD57CCB94}" type="sibTrans" cxnId="{F8811E44-5924-436C-BF60-1DD07D27A60E}">
      <dgm:prSet/>
      <dgm:spPr/>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pt>
    <dgm:pt modelId="{875B95FE-C950-46C1-B282-4657CD6D51D3}" type="sibTrans" cxnId="{BF863741-7C38-4E38-A22B-A8D697342E52}">
      <dgm:prSet/>
      <dgm:spPr/>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pt>
    <dgm:pt modelId="{17A204E0-712F-432B-8A35-A2DCAB04C2E3}" type="sibTrans" cxnId="{E577EE76-7322-44C8-8275-D5D2C8DC3B54}">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5F75959-9F19-4081-BD85-85163C4322E2}" type="pres">
      <dgm:prSet presAssocID="{B6261B80-EF8C-48F2-9E47-9B494ED522B4}" presName="text_2" presStyleLbl="node1" presStyleIdx="1" presStyleCnt="5">
        <dgm:presLayoutVars>
          <dgm:bulletEnabled val="1"/>
        </dgm:presLayoutVars>
      </dgm:prSet>
      <dgm:spPr/>
      <dgm:t>
        <a:bodyPr/>
        <a:lstStyle/>
        <a:p>
          <a:endParaRPr lang="en-US"/>
        </a:p>
      </dgm:t>
    </dgm:pt>
    <dgm:pt modelId="{09337FDE-11AE-46CF-9BED-C25B80823DAC}" type="pres">
      <dgm:prSet presAssocID="{B6261B80-EF8C-48F2-9E47-9B494ED522B4}" presName="accent_2" presStyleCnt="0"/>
      <dgm:spPr/>
    </dgm:pt>
    <dgm:pt modelId="{E5379723-4B57-4D8C-898B-843EB7283495}" type="pres">
      <dgm:prSet presAssocID="{B6261B80-EF8C-48F2-9E47-9B494ED522B4}" presName="accentRepeatNode" presStyleLbl="solidFgAcc1" presStyleIdx="1" presStyleCnt="5"/>
      <dgm:spPr/>
    </dgm:pt>
    <dgm:pt modelId="{2DC5F0A3-1AEF-4CAF-A6D9-1E4C86052153}" type="pres">
      <dgm:prSet presAssocID="{C18627A4-92BA-4A1E-ABAF-D9BDE0045D9D}" presName="text_3" presStyleLbl="node1" presStyleIdx="2" presStyleCnt="5">
        <dgm:presLayoutVars>
          <dgm:bulletEnabled val="1"/>
        </dgm:presLayoutVars>
      </dgm:prSet>
      <dgm:spPr/>
      <dgm:t>
        <a:bodyPr/>
        <a:lstStyle/>
        <a:p>
          <a:endParaRPr lang="en-US"/>
        </a:p>
      </dgm:t>
    </dgm:pt>
    <dgm:pt modelId="{6389A678-4F81-47B9-88C1-ECD4F4A139E7}" type="pres">
      <dgm:prSet presAssocID="{C18627A4-92BA-4A1E-ABAF-D9BDE0045D9D}" presName="accent_3" presStyleCnt="0"/>
      <dgm:spPr/>
    </dgm:pt>
    <dgm:pt modelId="{008DEA00-8281-4D55-858B-547A66C53B55}" type="pres">
      <dgm:prSet presAssocID="{C18627A4-92BA-4A1E-ABAF-D9BDE0045D9D}" presName="accentRepeatNode" presStyleLbl="solidFgAcc1" presStyleIdx="2" presStyleCnt="5"/>
      <dgm:spPr/>
    </dgm:pt>
    <dgm:pt modelId="{FAA59B0C-A353-4310-8305-FB999814090F}" type="pres">
      <dgm:prSet presAssocID="{6E31F7D1-8A90-4D28-A246-F79F20B321D6}" presName="text_4" presStyleLbl="node1" presStyleIdx="3" presStyleCnt="5">
        <dgm:presLayoutVars>
          <dgm:bulletEnabled val="1"/>
        </dgm:presLayoutVars>
      </dgm:prSet>
      <dgm:spPr/>
      <dgm:t>
        <a:bodyPr/>
        <a:lstStyle/>
        <a:p>
          <a:endParaRPr lang="en-US"/>
        </a:p>
      </dgm:t>
    </dgm:pt>
    <dgm:pt modelId="{70DEEF0C-6FA4-48C1-9289-5E18D5F964E0}" type="pres">
      <dgm:prSet presAssocID="{6E31F7D1-8A90-4D28-A246-F79F20B321D6}" presName="accent_4" presStyleCnt="0"/>
      <dgm:spPr/>
    </dgm:pt>
    <dgm:pt modelId="{8BC6EE8B-FA75-4EE8-8501-D05A3FF7A446}" type="pres">
      <dgm:prSet presAssocID="{6E31F7D1-8A90-4D28-A246-F79F20B321D6}" presName="accentRepeatNode" presStyleLbl="solidFgAcc1" presStyleIdx="3" presStyleCnt="5"/>
      <dgm:spPr/>
    </dgm:pt>
    <dgm:pt modelId="{B9948D43-AFA5-4A47-A304-9BC2F431AE42}" type="pres">
      <dgm:prSet presAssocID="{D29CA3EF-487C-44D5-BC72-487374A7F6BE}" presName="text_5" presStyleLbl="node1" presStyleIdx="4" presStyleCnt="5">
        <dgm:presLayoutVars>
          <dgm:bulletEnabled val="1"/>
        </dgm:presLayoutVars>
      </dgm:prSet>
      <dgm:spPr/>
      <dgm:t>
        <a:bodyPr/>
        <a:lstStyle/>
        <a:p>
          <a:endParaRPr lang="en-US"/>
        </a:p>
      </dgm:t>
    </dgm:pt>
    <dgm:pt modelId="{E833B532-996D-4C23-9DCA-BD0578CF7223}" type="pres">
      <dgm:prSet presAssocID="{D29CA3EF-487C-44D5-BC72-487374A7F6BE}" presName="accent_5" presStyleCnt="0"/>
      <dgm:spPr/>
    </dgm:pt>
    <dgm:pt modelId="{711042BB-2867-4C35-AD50-5B71429AE353}" type="pres">
      <dgm:prSet presAssocID="{D29CA3EF-487C-44D5-BC72-487374A7F6BE}" presName="accentRepeatNode" presStyleLbl="solidFgAcc1" presStyleIdx="4" presStyleCnt="5"/>
      <dgm:spPr/>
    </dgm:pt>
  </dgm:ptLst>
  <dgm:cxnLst>
    <dgm:cxn modelId="{6225261D-7A61-4D8C-99A3-760FC8A80731}" type="presOf" srcId="{B6261B80-EF8C-48F2-9E47-9B494ED522B4}" destId="{A5F75959-9F19-4081-BD85-85163C4322E2}" srcOrd="0" destOrd="0" presId="urn:microsoft.com/office/officeart/2008/layout/VerticalCurvedList"/>
    <dgm:cxn modelId="{C925C663-7C58-4600-94F1-B3A2E06F3D55}" srcId="{571CC073-B4EA-454E-8A5E-FC001A76EABC}" destId="{6E31F7D1-8A90-4D28-A246-F79F20B321D6}" srcOrd="3" destOrd="0" parTransId="{A9CFEA6C-09BE-456A-AA13-B951F2379FF8}" sibTransId="{EA7529E6-A6A9-49F7-9DFA-F19E0788AF61}"/>
    <dgm:cxn modelId="{09B1F84A-F548-4206-BCD8-8B093E957A01}" type="presOf" srcId="{B7AB1143-5DB5-48E7-A2D1-405B30495DAF}" destId="{84E162AD-861D-4555-B043-F79679CCDBDA}" srcOrd="0" destOrd="0" presId="urn:microsoft.com/office/officeart/2008/layout/VerticalCurvedList"/>
    <dgm:cxn modelId="{77524763-1B49-44E4-9C50-BA6CFF5BDCF0}" type="presOf" srcId="{78AFDFFB-24D6-4D8C-827C-36826B090E27}" destId="{2DC5F0A3-1AEF-4CAF-A6D9-1E4C86052153}" srcOrd="0" destOrd="1" presId="urn:microsoft.com/office/officeart/2008/layout/VerticalCurvedList"/>
    <dgm:cxn modelId="{F8811E44-5924-436C-BF60-1DD07D27A60E}" srcId="{C18627A4-92BA-4A1E-ABAF-D9BDE0045D9D}" destId="{78AFDFFB-24D6-4D8C-827C-36826B090E27}" srcOrd="0" destOrd="0" parTransId="{736BB0C5-1302-4B96-B92C-BD37FBAFA7AD}" sibTransId="{3A3FB289-7276-4D65-8526-312CD57CCB94}"/>
    <dgm:cxn modelId="{403CAB81-D89E-4BBC-883D-869864E70461}" srcId="{B6261B80-EF8C-48F2-9E47-9B494ED522B4}" destId="{37CC60D8-CAA6-4796-BEA5-EAF4F1D41345}" srcOrd="0" destOrd="0" parTransId="{A40A748E-1833-400B-85C2-E42F421A2524}" sibTransId="{63CDCBC6-6D3B-4506-B992-8222320D3FDF}"/>
    <dgm:cxn modelId="{04BCCEA0-6172-4A23-9031-5A8F6E97CE4D}" srcId="{571CC073-B4EA-454E-8A5E-FC001A76EABC}" destId="{B6261B80-EF8C-48F2-9E47-9B494ED522B4}" srcOrd="1" destOrd="0" parTransId="{ADD33C36-0A65-44A4-8AD1-C7EEA482D2F7}" sibTransId="{3BD7BFF1-850F-449E-83D1-4A62C2A16B24}"/>
    <dgm:cxn modelId="{DC1C6363-2DA9-4DF7-B177-2B6EDC6B3D11}" type="presOf" srcId="{C18627A4-92BA-4A1E-ABAF-D9BDE0045D9D}" destId="{2DC5F0A3-1AEF-4CAF-A6D9-1E4C86052153}" srcOrd="0" destOrd="0" presId="urn:microsoft.com/office/officeart/2008/layout/VerticalCurvedList"/>
    <dgm:cxn modelId="{58EB4079-E3FF-44A8-BCA8-05F2D0712E44}" type="presOf" srcId="{22BF5E40-3AB2-46B1-838F-595BF1453EC4}" destId="{2DF1FDBD-2997-419D-9869-A8AA3D43E065}" srcOrd="0" destOrd="1"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A0BD6F6B-BF11-4A18-8EDE-0FB60E685226}" type="presOf" srcId="{C9BD6AB4-B3DB-4D74-BCCA-397718E0EFD8}" destId="{FAA59B0C-A353-4310-8305-FB999814090F}" srcOrd="0" destOrd="1" presId="urn:microsoft.com/office/officeart/2008/layout/VerticalCurvedList"/>
    <dgm:cxn modelId="{55FDF3E0-60E5-45C5-9E3A-6F4E88DEB1E7}" type="presOf" srcId="{D29CA3EF-487C-44D5-BC72-487374A7F6BE}" destId="{B9948D43-AFA5-4A47-A304-9BC2F431AE42}" srcOrd="0" destOrd="0" presId="urn:microsoft.com/office/officeart/2008/layout/VerticalCurvedList"/>
    <dgm:cxn modelId="{26BEB771-6945-4201-A8E8-E203119F4B9C}" srcId="{87E12061-0FE6-468C-99DA-2EDC81188025}" destId="{22BF5E40-3AB2-46B1-838F-595BF1453EC4}" srcOrd="0" destOrd="0" parTransId="{9C3A056C-6192-4504-AE8B-6D779348497A}" sibTransId="{B7AB1143-5DB5-48E7-A2D1-405B30495DAF}"/>
    <dgm:cxn modelId="{4F2957BC-E4F5-42ED-9A4C-EA60BE6CA27D}" type="presOf" srcId="{87E12061-0FE6-468C-99DA-2EDC81188025}" destId="{2DF1FDBD-2997-419D-9869-A8AA3D43E065}" srcOrd="0" destOrd="0" presId="urn:microsoft.com/office/officeart/2008/layout/VerticalCurvedList"/>
    <dgm:cxn modelId="{E908BE3F-7000-4B90-9E48-3505AAA1AB74}" type="presOf" srcId="{2AD2A953-3EC4-4E9C-A262-C064EDCA0409}" destId="{B9948D43-AFA5-4A47-A304-9BC2F431AE42}" srcOrd="0" destOrd="1" presId="urn:microsoft.com/office/officeart/2008/layout/VerticalCurvedList"/>
    <dgm:cxn modelId="{10C82152-FE0D-4AA7-B7A9-359FA4417D9B}" srcId="{571CC073-B4EA-454E-8A5E-FC001A76EABC}" destId="{C18627A4-92BA-4A1E-ABAF-D9BDE0045D9D}" srcOrd="2" destOrd="0" parTransId="{E4621C68-FA3F-4D03-94F5-BCFD7BE8258C}" sibTransId="{79DBB27D-6E85-4D48-9FE0-3780548CEF2B}"/>
    <dgm:cxn modelId="{9DC695D3-35F3-4560-97EF-337401D22260}" type="presOf" srcId="{571CC073-B4EA-454E-8A5E-FC001A76EABC}" destId="{C1F95457-0E13-4C00-AF3F-5279185B3005}" srcOrd="0" destOrd="0" presId="urn:microsoft.com/office/officeart/2008/layout/VerticalCurvedList"/>
    <dgm:cxn modelId="{6DC4426F-4E92-4ABD-8EB9-B6D84D8F9AB5}" srcId="{571CC073-B4EA-454E-8A5E-FC001A76EABC}" destId="{D29CA3EF-487C-44D5-BC72-487374A7F6BE}" srcOrd="4" destOrd="0" parTransId="{68C5DE86-646D-423E-894F-7C3F0F0025DA}" sibTransId="{6784B2A4-1522-4E10-B77F-AFE67F4818FB}"/>
    <dgm:cxn modelId="{E577EE76-7322-44C8-8275-D5D2C8DC3B54}" srcId="{D29CA3EF-487C-44D5-BC72-487374A7F6BE}" destId="{2AD2A953-3EC4-4E9C-A262-C064EDCA0409}" srcOrd="0" destOrd="0" parTransId="{67200524-DC8B-472F-AE07-ED67EAB5BF63}" sibTransId="{17A204E0-712F-432B-8A35-A2DCAB04C2E3}"/>
    <dgm:cxn modelId="{BF863741-7C38-4E38-A22B-A8D697342E52}" srcId="{6E31F7D1-8A90-4D28-A246-F79F20B321D6}" destId="{C9BD6AB4-B3DB-4D74-BCCA-397718E0EFD8}" srcOrd="0" destOrd="0" parTransId="{F546E529-6591-4357-8CCD-6AE13BCFFCB7}" sibTransId="{875B95FE-C950-46C1-B282-4657CD6D51D3}"/>
    <dgm:cxn modelId="{76A768F8-1FB7-4661-B47F-D592C9BD5038}" type="presOf" srcId="{6E31F7D1-8A90-4D28-A246-F79F20B321D6}" destId="{FAA59B0C-A353-4310-8305-FB999814090F}" srcOrd="0" destOrd="0" presId="urn:microsoft.com/office/officeart/2008/layout/VerticalCurvedList"/>
    <dgm:cxn modelId="{496C1EFD-1856-4D9A-8937-A280909B9994}" type="presOf" srcId="{37CC60D8-CAA6-4796-BEA5-EAF4F1D41345}" destId="{A5F75959-9F19-4081-BD85-85163C4322E2}" srcOrd="0" destOrd="1" presId="urn:microsoft.com/office/officeart/2008/layout/VerticalCurvedList"/>
    <dgm:cxn modelId="{D8148452-185D-4815-A595-D13071CBB2E3}" type="presParOf" srcId="{C1F95457-0E13-4C00-AF3F-5279185B3005}" destId="{4208A881-E163-4E2D-843D-3E50A7960126}" srcOrd="0" destOrd="0" presId="urn:microsoft.com/office/officeart/2008/layout/VerticalCurvedList"/>
    <dgm:cxn modelId="{EFCB5F1B-45DF-466A-A00F-36A558E5D493}" type="presParOf" srcId="{4208A881-E163-4E2D-843D-3E50A7960126}" destId="{18DFAB4C-927C-4D8E-B963-160FBB72A981}" srcOrd="0" destOrd="0" presId="urn:microsoft.com/office/officeart/2008/layout/VerticalCurvedList"/>
    <dgm:cxn modelId="{872E32B4-6886-4F83-A528-367D8C21863F}" type="presParOf" srcId="{18DFAB4C-927C-4D8E-B963-160FBB72A981}" destId="{D7A136A3-59C3-4E7B-B46A-5EBCE8A4078B}" srcOrd="0" destOrd="0" presId="urn:microsoft.com/office/officeart/2008/layout/VerticalCurvedList"/>
    <dgm:cxn modelId="{79F7F3C0-03A2-4966-AE95-EFA2C27E52D5}" type="presParOf" srcId="{18DFAB4C-927C-4D8E-B963-160FBB72A981}" destId="{84E162AD-861D-4555-B043-F79679CCDBDA}" srcOrd="1" destOrd="0" presId="urn:microsoft.com/office/officeart/2008/layout/VerticalCurvedList"/>
    <dgm:cxn modelId="{CA234B99-FC74-43D2-90E2-21BD85D970FD}" type="presParOf" srcId="{18DFAB4C-927C-4D8E-B963-160FBB72A981}" destId="{0CC9D516-AF50-449F-94BB-47477852AD53}" srcOrd="2" destOrd="0" presId="urn:microsoft.com/office/officeart/2008/layout/VerticalCurvedList"/>
    <dgm:cxn modelId="{75D07A01-DECE-4357-A3F7-C0D761903795}" type="presParOf" srcId="{18DFAB4C-927C-4D8E-B963-160FBB72A981}" destId="{44A52C95-0F8F-4D9A-AFA3-B197DFE13F6B}" srcOrd="3" destOrd="0" presId="urn:microsoft.com/office/officeart/2008/layout/VerticalCurvedList"/>
    <dgm:cxn modelId="{5DCBC6F9-F3E2-4F64-8962-190E8FB67223}" type="presParOf" srcId="{4208A881-E163-4E2D-843D-3E50A7960126}" destId="{2DF1FDBD-2997-419D-9869-A8AA3D43E065}" srcOrd="1" destOrd="0" presId="urn:microsoft.com/office/officeart/2008/layout/VerticalCurvedList"/>
    <dgm:cxn modelId="{F8E855E5-DC68-4A66-9E89-B9C5C3F1DEF2}" type="presParOf" srcId="{4208A881-E163-4E2D-843D-3E50A7960126}" destId="{5ACE9979-F673-4353-BFAE-8EF4004AB82A}" srcOrd="2" destOrd="0" presId="urn:microsoft.com/office/officeart/2008/layout/VerticalCurvedList"/>
    <dgm:cxn modelId="{CBB4B9AF-5FDA-4A0C-9EE0-A9A7BDAD39F3}" type="presParOf" srcId="{5ACE9979-F673-4353-BFAE-8EF4004AB82A}" destId="{A385C4A4-1170-4684-BE17-B51AD2B16FBB}" srcOrd="0" destOrd="0" presId="urn:microsoft.com/office/officeart/2008/layout/VerticalCurvedList"/>
    <dgm:cxn modelId="{823A619C-4B73-468B-818D-7F56D6C0DDF0}" type="presParOf" srcId="{4208A881-E163-4E2D-843D-3E50A7960126}" destId="{A5F75959-9F19-4081-BD85-85163C4322E2}" srcOrd="3" destOrd="0" presId="urn:microsoft.com/office/officeart/2008/layout/VerticalCurvedList"/>
    <dgm:cxn modelId="{47F25777-32E3-4003-A21C-E7CB1962DC3B}" type="presParOf" srcId="{4208A881-E163-4E2D-843D-3E50A7960126}" destId="{09337FDE-11AE-46CF-9BED-C25B80823DAC}" srcOrd="4" destOrd="0" presId="urn:microsoft.com/office/officeart/2008/layout/VerticalCurvedList"/>
    <dgm:cxn modelId="{31165920-0B13-41B9-9973-8A8D0BAD965C}" type="presParOf" srcId="{09337FDE-11AE-46CF-9BED-C25B80823DAC}" destId="{E5379723-4B57-4D8C-898B-843EB7283495}" srcOrd="0" destOrd="0" presId="urn:microsoft.com/office/officeart/2008/layout/VerticalCurvedList"/>
    <dgm:cxn modelId="{DEB4E270-E498-42A1-B89C-631AF6987F57}" type="presParOf" srcId="{4208A881-E163-4E2D-843D-3E50A7960126}" destId="{2DC5F0A3-1AEF-4CAF-A6D9-1E4C86052153}" srcOrd="5" destOrd="0" presId="urn:microsoft.com/office/officeart/2008/layout/VerticalCurvedList"/>
    <dgm:cxn modelId="{E1FA1920-5B29-4A69-BE81-FEFC86EB17AB}" type="presParOf" srcId="{4208A881-E163-4E2D-843D-3E50A7960126}" destId="{6389A678-4F81-47B9-88C1-ECD4F4A139E7}" srcOrd="6" destOrd="0" presId="urn:microsoft.com/office/officeart/2008/layout/VerticalCurvedList"/>
    <dgm:cxn modelId="{6F18061F-EEC9-47A4-BC8E-9392148654BA}" type="presParOf" srcId="{6389A678-4F81-47B9-88C1-ECD4F4A139E7}" destId="{008DEA00-8281-4D55-858B-547A66C53B55}" srcOrd="0" destOrd="0" presId="urn:microsoft.com/office/officeart/2008/layout/VerticalCurvedList"/>
    <dgm:cxn modelId="{F4D815EF-D6DB-4CE4-9AA3-4E556A6C5D80}" type="presParOf" srcId="{4208A881-E163-4E2D-843D-3E50A7960126}" destId="{FAA59B0C-A353-4310-8305-FB999814090F}" srcOrd="7" destOrd="0" presId="urn:microsoft.com/office/officeart/2008/layout/VerticalCurvedList"/>
    <dgm:cxn modelId="{4DC02394-3467-4ED7-9CDA-2CF4703BEAC0}" type="presParOf" srcId="{4208A881-E163-4E2D-843D-3E50A7960126}" destId="{70DEEF0C-6FA4-48C1-9289-5E18D5F964E0}" srcOrd="8" destOrd="0" presId="urn:microsoft.com/office/officeart/2008/layout/VerticalCurvedList"/>
    <dgm:cxn modelId="{C9422D5D-8385-42C5-B05E-EC662F4342D5}" type="presParOf" srcId="{70DEEF0C-6FA4-48C1-9289-5E18D5F964E0}" destId="{8BC6EE8B-FA75-4EE8-8501-D05A3FF7A446}" srcOrd="0" destOrd="0" presId="urn:microsoft.com/office/officeart/2008/layout/VerticalCurvedList"/>
    <dgm:cxn modelId="{DAE2C913-7156-4759-B122-0E45781DAEE5}" type="presParOf" srcId="{4208A881-E163-4E2D-843D-3E50A7960126}" destId="{B9948D43-AFA5-4A47-A304-9BC2F431AE42}" srcOrd="9" destOrd="0" presId="urn:microsoft.com/office/officeart/2008/layout/VerticalCurvedList"/>
    <dgm:cxn modelId="{221FAF0A-7D2E-40E3-B3A0-6E0EBCFC4320}" type="presParOf" srcId="{4208A881-E163-4E2D-843D-3E50A7960126}" destId="{E833B532-996D-4C23-9DCA-BD0578CF7223}" srcOrd="10" destOrd="0" presId="urn:microsoft.com/office/officeart/2008/layout/VerticalCurvedList"/>
    <dgm:cxn modelId="{433EDC43-BFDC-476E-8F2C-C20627682481}" type="presParOf" srcId="{E833B532-996D-4C23-9DCA-BD0578CF7223}" destId="{711042BB-2867-4C35-AD50-5B71429AE35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software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en-US" dirty="0" smtClean="0"/>
            <a:t>5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2 Keynotes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D279357D-F538-4CF4-8519-664A7821B197}" srcId="{84DEEEC9-7F1A-48E8-B21E-634B9586F035}" destId="{60A923D6-33F2-4E8B-9BA9-73DA48CFCB52}" srcOrd="0" destOrd="0" parTransId="{B0588A57-458E-45DA-B4B3-BB79CE4FC928}" sibTransId="{A6704730-A318-4BC5-86BE-D36D4CB2EBBC}"/>
    <dgm:cxn modelId="{9873682A-10BF-4836-8C02-F4B3AF834114}" type="presOf" srcId="{5F865FA5-E70C-41BC-A82F-A61D9D8B33DC}" destId="{2E085C41-4B91-4C9B-858C-1936CF8BB148}" srcOrd="0" destOrd="0" presId="urn:microsoft.com/office/officeart/2008/layout/VerticalCurvedList"/>
    <dgm:cxn modelId="{A222BFCE-E5E2-4916-84A1-9385B2525799}" type="presOf" srcId="{50EC0415-7745-4300-A48F-216015E775EC}" destId="{511868CD-EF21-4977-9A61-9003BDC72BB6}"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BA02BD32-63A8-4165-A0B5-C3A8B0384FFD}" type="presOf" srcId="{A6540966-FB8F-4DE5-86EB-5DBC8CE4AAD5}" destId="{2DF1FDBD-2997-419D-9869-A8AA3D43E065}" srcOrd="0" destOrd="1" presId="urn:microsoft.com/office/officeart/2008/layout/VerticalCurvedList"/>
    <dgm:cxn modelId="{7472798E-1D15-4553-B3A6-15A0D677CEE1}" srcId="{5F865FA5-E70C-41BC-A82F-A61D9D8B33DC}" destId="{D055AC5D-A181-44D8-BE9B-EC22AC3E8B8F}" srcOrd="0" destOrd="0" parTransId="{2293CE57-E1B2-4245-9F02-93A8093F95EC}" sibTransId="{156EEB93-2A4B-4C6F-9D3D-F4E8BE5C5D80}"/>
    <dgm:cxn modelId="{249DE425-FBED-4825-83F9-91B3F7E59777}" type="presOf" srcId="{84DEEEC9-7F1A-48E8-B21E-634B9586F035}" destId="{3187FE82-0E16-41FF-A3FB-23B81A657F85}" srcOrd="0" destOrd="0" presId="urn:microsoft.com/office/officeart/2008/layout/VerticalCurvedList"/>
    <dgm:cxn modelId="{9E59039A-D0A4-4AB1-B425-CB9A0C03ECA3}" type="presOf" srcId="{D055AC5D-A181-44D8-BE9B-EC22AC3E8B8F}" destId="{2E085C41-4B91-4C9B-858C-1936CF8BB148}"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CDDEFE5-066A-483B-813B-123C1D6C7CB5}" srcId="{571CC073-B4EA-454E-8A5E-FC001A76EABC}" destId="{84DEEEC9-7F1A-48E8-B21E-634B9586F035}" srcOrd="3" destOrd="0" parTransId="{7613BB03-C8BE-4D5C-BE55-0561EE9F0976}" sibTransId="{9F290EA4-CB6D-4636-B096-0772BBD0916D}"/>
    <dgm:cxn modelId="{EF796E76-A781-4768-B04F-FA04548C18A9}" type="presOf" srcId="{72C8A399-0BCC-49A0-88BC-A5AC73343D91}" destId="{A86E5426-7823-4245-95D9-F5FE9DAF2D9A}" srcOrd="0" destOrd="0" presId="urn:microsoft.com/office/officeart/2008/layout/VerticalCurvedList"/>
    <dgm:cxn modelId="{E5E6F9AF-A281-4759-8F8A-31BF99F7D157}" srcId="{72C8A399-0BCC-49A0-88BC-A5AC73343D91}" destId="{7F22CF5B-0E87-4348-9D5A-B795178E2F9E}" srcOrd="0" destOrd="0" parTransId="{2AF05690-1C20-4F1B-9F8A-905970AC639B}" sibTransId="{1FA5FF7E-1196-42A2-89F7-359CCBF6717E}"/>
    <dgm:cxn modelId="{5451397D-186E-490E-A299-DA71013BA6DD}" srcId="{571CC073-B4EA-454E-8A5E-FC001A76EABC}" destId="{87E12061-0FE6-468C-99DA-2EDC81188025}" srcOrd="0" destOrd="0" parTransId="{C453DE03-326B-43A1-B4A8-E783DA23ED0C}" sibTransId="{6B6F416D-11CD-4B87-9B65-A2E3C91486F5}"/>
    <dgm:cxn modelId="{8739A56C-AF54-4381-8FE0-BF7A7849CFAE}" type="presOf" srcId="{571CC073-B4EA-454E-8A5E-FC001A76EABC}" destId="{C1F95457-0E13-4C00-AF3F-5279185B3005}" srcOrd="0" destOrd="0" presId="urn:microsoft.com/office/officeart/2008/layout/VerticalCurvedList"/>
    <dgm:cxn modelId="{EEC9D3CB-3B48-4951-8AA3-07ADFD8EB991}" type="presOf" srcId="{E4121A9E-7F66-4E5B-8F21-3D1F97D19FFB}" destId="{84E162AD-861D-4555-B043-F79679CCDBDA}" srcOrd="0" destOrd="0" presId="urn:microsoft.com/office/officeart/2008/layout/VerticalCurvedList"/>
    <dgm:cxn modelId="{EDA675A9-1BE6-40BB-8539-55B651163B30}" type="presOf" srcId="{87E12061-0FE6-468C-99DA-2EDC81188025}" destId="{2DF1FDBD-2997-419D-9869-A8AA3D43E065}" srcOrd="0" destOrd="0" presId="urn:microsoft.com/office/officeart/2008/layout/VerticalCurvedList"/>
    <dgm:cxn modelId="{3CD0D994-329F-4CA1-B0C3-307B26FCA01C}" type="presOf" srcId="{7F22CF5B-0E87-4348-9D5A-B795178E2F9E}" destId="{A86E5426-7823-4245-95D9-F5FE9DAF2D9A}" srcOrd="0" destOrd="1" presId="urn:microsoft.com/office/officeart/2008/layout/VerticalCurvedList"/>
    <dgm:cxn modelId="{E520C4A8-205C-437B-B67B-882041ACE3FC}" srcId="{50EC0415-7745-4300-A48F-216015E775EC}" destId="{D6AE3695-966C-4B40-9BDA-828D95DD4615}" srcOrd="0" destOrd="0" parTransId="{3E71399F-DE36-4C41-9163-854698A2E759}" sibTransId="{0FFEE4A0-8867-461C-8E3B-F4F041DAE18C}"/>
    <dgm:cxn modelId="{4ED3A3BC-F179-4D64-BF3F-9D0CA9D03E21}" srcId="{571CC073-B4EA-454E-8A5E-FC001A76EABC}" destId="{50EC0415-7745-4300-A48F-216015E775EC}" srcOrd="4" destOrd="0" parTransId="{2FA2FB5B-96DD-4923-A51E-5A6133D95F8B}" sibTransId="{E27D189F-924F-44EE-AA4D-A2C77CB11661}"/>
    <dgm:cxn modelId="{CBFB32E8-F47F-4562-B168-A64BCCD864CA}" type="presOf" srcId="{60A923D6-33F2-4E8B-9BA9-73DA48CFCB52}" destId="{3187FE82-0E16-41FF-A3FB-23B81A657F85}" srcOrd="0" destOrd="1"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FB0E83EC-AE7B-442A-9536-60BE2BD74B3F}" type="presOf" srcId="{D6AE3695-966C-4B40-9BDA-828D95DD4615}" destId="{511868CD-EF21-4977-9A61-9003BDC72BB6}" srcOrd="0" destOrd="1" presId="urn:microsoft.com/office/officeart/2008/layout/VerticalCurvedList"/>
    <dgm:cxn modelId="{6AC55A49-BC44-4D19-85E2-C5627C419CE9}" type="presParOf" srcId="{C1F95457-0E13-4C00-AF3F-5279185B3005}" destId="{4208A881-E163-4E2D-843D-3E50A7960126}" srcOrd="0" destOrd="0" presId="urn:microsoft.com/office/officeart/2008/layout/VerticalCurvedList"/>
    <dgm:cxn modelId="{DD07ADD8-B899-4395-B65A-038C5A3B7A82}" type="presParOf" srcId="{4208A881-E163-4E2D-843D-3E50A7960126}" destId="{18DFAB4C-927C-4D8E-B963-160FBB72A981}" srcOrd="0" destOrd="0" presId="urn:microsoft.com/office/officeart/2008/layout/VerticalCurvedList"/>
    <dgm:cxn modelId="{61DDBDAD-0F34-4245-9F59-15C9069E83A9}" type="presParOf" srcId="{18DFAB4C-927C-4D8E-B963-160FBB72A981}" destId="{D7A136A3-59C3-4E7B-B46A-5EBCE8A4078B}" srcOrd="0" destOrd="0" presId="urn:microsoft.com/office/officeart/2008/layout/VerticalCurvedList"/>
    <dgm:cxn modelId="{33521648-E39C-4737-838B-7B93FCB90424}" type="presParOf" srcId="{18DFAB4C-927C-4D8E-B963-160FBB72A981}" destId="{84E162AD-861D-4555-B043-F79679CCDBDA}" srcOrd="1" destOrd="0" presId="urn:microsoft.com/office/officeart/2008/layout/VerticalCurvedList"/>
    <dgm:cxn modelId="{CB555BD7-3270-42DD-984A-8D4662414F06}" type="presParOf" srcId="{18DFAB4C-927C-4D8E-B963-160FBB72A981}" destId="{0CC9D516-AF50-449F-94BB-47477852AD53}" srcOrd="2" destOrd="0" presId="urn:microsoft.com/office/officeart/2008/layout/VerticalCurvedList"/>
    <dgm:cxn modelId="{B165DAF8-47DC-49B7-893F-8BE1BA9AFEC0}" type="presParOf" srcId="{18DFAB4C-927C-4D8E-B963-160FBB72A981}" destId="{44A52C95-0F8F-4D9A-AFA3-B197DFE13F6B}" srcOrd="3" destOrd="0" presId="urn:microsoft.com/office/officeart/2008/layout/VerticalCurvedList"/>
    <dgm:cxn modelId="{3B4B3E0A-3B3C-479C-BDCA-E7F863962737}" type="presParOf" srcId="{4208A881-E163-4E2D-843D-3E50A7960126}" destId="{2DF1FDBD-2997-419D-9869-A8AA3D43E065}" srcOrd="1" destOrd="0" presId="urn:microsoft.com/office/officeart/2008/layout/VerticalCurvedList"/>
    <dgm:cxn modelId="{595A2892-C320-495B-8C9E-93A0C0F0E5FC}" type="presParOf" srcId="{4208A881-E163-4E2D-843D-3E50A7960126}" destId="{5ACE9979-F673-4353-BFAE-8EF4004AB82A}" srcOrd="2" destOrd="0" presId="urn:microsoft.com/office/officeart/2008/layout/VerticalCurvedList"/>
    <dgm:cxn modelId="{BDD6D5B2-8E5B-423B-8346-FD44690A3597}" type="presParOf" srcId="{5ACE9979-F673-4353-BFAE-8EF4004AB82A}" destId="{A385C4A4-1170-4684-BE17-B51AD2B16FBB}" srcOrd="0" destOrd="0" presId="urn:microsoft.com/office/officeart/2008/layout/VerticalCurvedList"/>
    <dgm:cxn modelId="{05AF6B70-3A50-451E-AE39-6B2FA4E328C4}" type="presParOf" srcId="{4208A881-E163-4E2D-843D-3E50A7960126}" destId="{A86E5426-7823-4245-95D9-F5FE9DAF2D9A}" srcOrd="3" destOrd="0" presId="urn:microsoft.com/office/officeart/2008/layout/VerticalCurvedList"/>
    <dgm:cxn modelId="{D640C332-12FD-4291-8332-76B9B242F575}" type="presParOf" srcId="{4208A881-E163-4E2D-843D-3E50A7960126}" destId="{4E9A2C73-3C21-400D-A1AA-16206249D619}" srcOrd="4" destOrd="0" presId="urn:microsoft.com/office/officeart/2008/layout/VerticalCurvedList"/>
    <dgm:cxn modelId="{8AB28C22-93BF-4302-BC9D-99ADBEC928F4}" type="presParOf" srcId="{4E9A2C73-3C21-400D-A1AA-16206249D619}" destId="{E58555CA-9941-4829-BA81-70768BAF4FAC}" srcOrd="0" destOrd="0" presId="urn:microsoft.com/office/officeart/2008/layout/VerticalCurvedList"/>
    <dgm:cxn modelId="{8277F9E6-658B-47BD-A013-04120C37B685}" type="presParOf" srcId="{4208A881-E163-4E2D-843D-3E50A7960126}" destId="{2E085C41-4B91-4C9B-858C-1936CF8BB148}" srcOrd="5" destOrd="0" presId="urn:microsoft.com/office/officeart/2008/layout/VerticalCurvedList"/>
    <dgm:cxn modelId="{47DE6487-E47C-48CF-8E73-5375BBF92760}" type="presParOf" srcId="{4208A881-E163-4E2D-843D-3E50A7960126}" destId="{DD8761B3-4846-4BEC-A621-F34B4551CC3F}" srcOrd="6" destOrd="0" presId="urn:microsoft.com/office/officeart/2008/layout/VerticalCurvedList"/>
    <dgm:cxn modelId="{2995D0AF-52E1-4B02-A6FF-125D6B8905D5}" type="presParOf" srcId="{DD8761B3-4846-4BEC-A621-F34B4551CC3F}" destId="{35C838FB-055A-4DDF-A01F-D9163EA4BFAF}" srcOrd="0" destOrd="0" presId="urn:microsoft.com/office/officeart/2008/layout/VerticalCurvedList"/>
    <dgm:cxn modelId="{9BC572E3-9450-46FA-85C3-05663360375B}" type="presParOf" srcId="{4208A881-E163-4E2D-843D-3E50A7960126}" destId="{3187FE82-0E16-41FF-A3FB-23B81A657F85}" srcOrd="7" destOrd="0" presId="urn:microsoft.com/office/officeart/2008/layout/VerticalCurvedList"/>
    <dgm:cxn modelId="{BC51120F-AF60-42D4-90AC-ADB5C060339D}" type="presParOf" srcId="{4208A881-E163-4E2D-843D-3E50A7960126}" destId="{F10181D2-D140-4F43-B074-8F04C126CE8D}" srcOrd="8" destOrd="0" presId="urn:microsoft.com/office/officeart/2008/layout/VerticalCurvedList"/>
    <dgm:cxn modelId="{D7A516EE-53AA-4ED5-9E84-650120CB6D10}" type="presParOf" srcId="{F10181D2-D140-4F43-B074-8F04C126CE8D}" destId="{D4CA5197-7800-447E-982F-A312E4BD0093}" srcOrd="0" destOrd="0" presId="urn:microsoft.com/office/officeart/2008/layout/VerticalCurvedList"/>
    <dgm:cxn modelId="{B962DE54-65EB-49AF-9AB3-8A8AF502D671}" type="presParOf" srcId="{4208A881-E163-4E2D-843D-3E50A7960126}" destId="{511868CD-EF21-4977-9A61-9003BDC72BB6}" srcOrd="9" destOrd="0" presId="urn:microsoft.com/office/officeart/2008/layout/VerticalCurvedList"/>
    <dgm:cxn modelId="{BA5CFDA3-946F-4697-B887-581B7D6E87E0}" type="presParOf" srcId="{4208A881-E163-4E2D-843D-3E50A7960126}" destId="{80F73B23-2C30-4BF8-A4B8-C38F0F824846}" srcOrd="10" destOrd="0" presId="urn:microsoft.com/office/officeart/2008/layout/VerticalCurvedList"/>
    <dgm:cxn modelId="{2DE7A1EC-6AAC-4517-B757-6F45C67CFA59}"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pt>
    <dgm:pt modelId="{7C01844F-1E81-4B19-B8A5-D877A4ADABB8}" type="sibTrans" cxnId="{A093A2E7-B8B2-43A1-90C3-039F5D2446BF}">
      <dgm:prSet/>
      <dgm:spPr/>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pt>
    <dgm:pt modelId="{3AA0BED7-9CF4-4376-B743-1741F4EFA2D5}" type="sibTrans" cxnId="{3E66F156-1B50-426D-956C-BFD05DDA3706}">
      <dgm:prSet/>
      <dgm:spPr/>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pt>
    <dgm:pt modelId="{5C5DC9CE-3D47-4EF9-854D-FD448AF9BD10}" type="sibTrans" cxnId="{ED4FDDDD-FEE8-4464-946B-ED4421AE5B46}">
      <dgm:prSet/>
      <dgm:spPr/>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pt>
    <dgm:pt modelId="{8A82C873-A43D-435C-8AB5-D203108505DD}" type="sibTrans" cxnId="{A58E669F-4718-4A55-A91F-88563A27A01A}">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962222A7-EBFD-4E96-B499-F17EA5B850FF}" type="pres">
      <dgm:prSet presAssocID="{0BB69EF2-5C53-47AF-97E4-13FFD694D574}" presName="text_1" presStyleLbl="node1" presStyleIdx="0" presStyleCnt="4">
        <dgm:presLayoutVars>
          <dgm:bulletEnabled val="1"/>
        </dgm:presLayoutVars>
      </dgm:prSet>
      <dgm:spPr/>
      <dgm:t>
        <a:bodyPr/>
        <a:lstStyle/>
        <a:p>
          <a:endParaRPr lang="en-US"/>
        </a:p>
      </dgm:t>
    </dgm:pt>
    <dgm:pt modelId="{89B9CF15-D64C-4C71-99E7-48E784ED8C13}" type="pres">
      <dgm:prSet presAssocID="{0BB69EF2-5C53-47AF-97E4-13FFD694D574}" presName="accent_1" presStyleCnt="0"/>
      <dgm:spPr/>
    </dgm:pt>
    <dgm:pt modelId="{EE6DEE5F-903B-4296-9C7B-86E21AC184E1}" type="pres">
      <dgm:prSet presAssocID="{0BB69EF2-5C53-47AF-97E4-13FFD694D574}" presName="accentRepeatNode" presStyleLbl="solidFgAcc1" presStyleIdx="0" presStyleCnt="4"/>
      <dgm:spPr/>
    </dgm:pt>
    <dgm:pt modelId="{DC46B40E-87C5-4EDE-A452-30744F9BE2A2}" type="pres">
      <dgm:prSet presAssocID="{87E12061-0FE6-468C-99DA-2EDC81188025}" presName="text_2" presStyleLbl="node1" presStyleIdx="1" presStyleCnt="4">
        <dgm:presLayoutVars>
          <dgm:bulletEnabled val="1"/>
        </dgm:presLayoutVars>
      </dgm:prSet>
      <dgm:spPr/>
      <dgm:t>
        <a:bodyPr/>
        <a:lstStyle/>
        <a:p>
          <a:endParaRPr lang="en-US"/>
        </a:p>
      </dgm:t>
    </dgm:pt>
    <dgm:pt modelId="{EC3C28D5-A69C-4E4A-BCA2-318A45C59361}" type="pres">
      <dgm:prSet presAssocID="{87E12061-0FE6-468C-99DA-2EDC81188025}" presName="accent_2" presStyleCnt="0"/>
      <dgm:spPr/>
    </dgm:pt>
    <dgm:pt modelId="{A385C4A4-1170-4684-BE17-B51AD2B16FBB}" type="pres">
      <dgm:prSet presAssocID="{87E12061-0FE6-468C-99DA-2EDC81188025}" presName="accentRepeatNode" presStyleLbl="solidFgAcc1" presStyleIdx="1" presStyleCnt="4"/>
      <dgm:spPr/>
    </dgm:pt>
    <dgm:pt modelId="{6831CE64-CD57-45AC-BC81-DE040E5EACE8}" type="pres">
      <dgm:prSet presAssocID="{B6C5DA77-A6FA-4D55-A983-87A77BFB81DB}" presName="text_3" presStyleLbl="node1" presStyleIdx="2" presStyleCnt="4">
        <dgm:presLayoutVars>
          <dgm:bulletEnabled val="1"/>
        </dgm:presLayoutVars>
      </dgm:prSet>
      <dgm:spPr/>
      <dgm:t>
        <a:bodyPr/>
        <a:lstStyle/>
        <a:p>
          <a:endParaRPr lang="en-US"/>
        </a:p>
      </dgm:t>
    </dgm:pt>
    <dgm:pt modelId="{723BB1F2-FE83-453B-B81E-2B5E016201C5}" type="pres">
      <dgm:prSet presAssocID="{B6C5DA77-A6FA-4D55-A983-87A77BFB81DB}" presName="accent_3" presStyleCnt="0"/>
      <dgm:spPr/>
    </dgm:pt>
    <dgm:pt modelId="{671807EE-628E-4F55-905D-FA90D767E375}" type="pres">
      <dgm:prSet presAssocID="{B6C5DA77-A6FA-4D55-A983-87A77BFB81DB}" presName="accentRepeatNode" presStyleLbl="solidFgAcc1" presStyleIdx="2" presStyleCnt="4"/>
      <dgm:spPr/>
    </dgm:pt>
    <dgm:pt modelId="{B5E4DDFC-4E5D-4870-9073-CADED5245727}" type="pres">
      <dgm:prSet presAssocID="{2E0B2CC4-DDD5-49AE-BDBD-45A43D551EA5}" presName="text_4" presStyleLbl="node1" presStyleIdx="3" presStyleCnt="4">
        <dgm:presLayoutVars>
          <dgm:bulletEnabled val="1"/>
        </dgm:presLayoutVars>
      </dgm:prSet>
      <dgm:spPr/>
      <dgm:t>
        <a:bodyPr/>
        <a:lstStyle/>
        <a:p>
          <a:endParaRPr lang="en-US"/>
        </a:p>
      </dgm:t>
    </dgm:pt>
    <dgm:pt modelId="{280A01C1-0E15-4BF2-A1A0-7FE3EE635477}" type="pres">
      <dgm:prSet presAssocID="{2E0B2CC4-DDD5-49AE-BDBD-45A43D551EA5}" presName="accent_4" presStyleCnt="0"/>
      <dgm:spPr/>
    </dgm:pt>
    <dgm:pt modelId="{9D0F54F8-BC8A-42BD-9307-367B16401EEE}" type="pres">
      <dgm:prSet presAssocID="{2E0B2CC4-DDD5-49AE-BDBD-45A43D551EA5}" presName="accentRepeatNode" presStyleLbl="solidFgAcc1" presStyleIdx="3" presStyleCnt="4"/>
      <dgm:spPr/>
    </dgm:pt>
  </dgm:ptLst>
  <dgm:cxnLst>
    <dgm:cxn modelId="{C5B6F459-F2E6-4533-BC2A-95CCAC1B6C0C}" type="presOf" srcId="{BBA04BF9-FDB1-4C57-9880-7A708E1F039B}" destId="{6831CE64-CD57-45AC-BC81-DE040E5EACE8}" srcOrd="0" destOrd="1" presId="urn:microsoft.com/office/officeart/2008/layout/VerticalCurvedList"/>
    <dgm:cxn modelId="{7EF5B631-EBC9-4A61-A3D3-3393A7D587C2}" srcId="{571CC073-B4EA-454E-8A5E-FC001A76EABC}" destId="{B6C5DA77-A6FA-4D55-A983-87A77BFB81DB}" srcOrd="2" destOrd="0" parTransId="{FDDEA35F-090D-4BE3-A93A-398D2F7F3A3D}" sibTransId="{4A6F63A6-55C5-4ADC-883E-809E5E07B1F9}"/>
    <dgm:cxn modelId="{CF776AE9-A1BE-4A9D-88A2-4FD415CEA82E}" type="presOf" srcId="{7C01844F-1E81-4B19-B8A5-D877A4ADABB8}" destId="{84E162AD-861D-4555-B043-F79679CCDBDA}" srcOrd="0" destOrd="0" presId="urn:microsoft.com/office/officeart/2008/layout/VerticalCurvedList"/>
    <dgm:cxn modelId="{ED4FDDDD-FEE8-4464-946B-ED4421AE5B46}" srcId="{B6C5DA77-A6FA-4D55-A983-87A77BFB81DB}" destId="{BBA04BF9-FDB1-4C57-9880-7A708E1F039B}" srcOrd="0" destOrd="0" parTransId="{66C51FB9-51D9-40C0-9CB8-D414A2BDEDB7}" sibTransId="{5C5DC9CE-3D47-4EF9-854D-FD448AF9BD10}"/>
    <dgm:cxn modelId="{5D0B6D40-F56A-4212-B5FE-E711B08D3150}" type="presOf" srcId="{571CC073-B4EA-454E-8A5E-FC001A76EABC}" destId="{C1F95457-0E13-4C00-AF3F-5279185B3005}" srcOrd="0" destOrd="0" presId="urn:microsoft.com/office/officeart/2008/layout/VerticalCurvedList"/>
    <dgm:cxn modelId="{ACD18220-1219-4140-A6A1-095A9BF81596}" srcId="{571CC073-B4EA-454E-8A5E-FC001A76EABC}" destId="{2E0B2CC4-DDD5-49AE-BDBD-45A43D551EA5}" srcOrd="3" destOrd="0" parTransId="{F7113DAC-8263-489E-84B2-1918FC1A6000}" sibTransId="{D7528D1C-518B-4BCF-BADF-255205235AD2}"/>
    <dgm:cxn modelId="{5451397D-186E-490E-A299-DA71013BA6DD}" srcId="{571CC073-B4EA-454E-8A5E-FC001A76EABC}" destId="{87E12061-0FE6-468C-99DA-2EDC81188025}" srcOrd="1" destOrd="0" parTransId="{C453DE03-326B-43A1-B4A8-E783DA23ED0C}" sibTransId="{6B6F416D-11CD-4B87-9B65-A2E3C91486F5}"/>
    <dgm:cxn modelId="{28E0BE45-2427-433A-86C8-9FD29606AB0D}" type="presOf" srcId="{404A9C65-CF76-4A25-9A21-A8226DA959F5}" destId="{DC46B40E-87C5-4EDE-A452-30744F9BE2A2}" srcOrd="0" destOrd="1" presId="urn:microsoft.com/office/officeart/2008/layout/VerticalCurvedList"/>
    <dgm:cxn modelId="{A58E669F-4718-4A55-A91F-88563A27A01A}" srcId="{2E0B2CC4-DDD5-49AE-BDBD-45A43D551EA5}" destId="{489EC249-4B8F-4AFD-9F07-A3B7E81DE9DD}" srcOrd="0" destOrd="0" parTransId="{DF0D8C64-4F0D-4DB6-903C-3E545E335EBD}" sibTransId="{8A82C873-A43D-435C-8AB5-D203108505DD}"/>
    <dgm:cxn modelId="{395EB72B-57A2-498C-8A5B-6DF196320106}" type="presOf" srcId="{87E12061-0FE6-468C-99DA-2EDC81188025}" destId="{DC46B40E-87C5-4EDE-A452-30744F9BE2A2}" srcOrd="0" destOrd="0" presId="urn:microsoft.com/office/officeart/2008/layout/VerticalCurvedList"/>
    <dgm:cxn modelId="{56D882C5-0E47-454E-AB9F-47450D7665E6}" type="presOf" srcId="{2E0B2CC4-DDD5-49AE-BDBD-45A43D551EA5}" destId="{B5E4DDFC-4E5D-4870-9073-CADED5245727}" srcOrd="0" destOrd="0" presId="urn:microsoft.com/office/officeart/2008/layout/VerticalCurvedList"/>
    <dgm:cxn modelId="{7E2B0363-8567-40CF-B5D0-1320BFF137FB}" type="presOf" srcId="{98CBEDC5-F754-4FD2-AC50-125C2D8D7C49}" destId="{962222A7-EBFD-4E96-B499-F17EA5B850FF}" srcOrd="0" destOrd="1" presId="urn:microsoft.com/office/officeart/2008/layout/VerticalCurvedList"/>
    <dgm:cxn modelId="{3E66F156-1B50-426D-956C-BFD05DDA3706}" srcId="{87E12061-0FE6-468C-99DA-2EDC81188025}" destId="{404A9C65-CF76-4A25-9A21-A8226DA959F5}" srcOrd="0" destOrd="0" parTransId="{4CEBF6BA-6579-4B0D-875E-9CD2EBF4EE4D}" sibTransId="{3AA0BED7-9CF4-4376-B743-1741F4EFA2D5}"/>
    <dgm:cxn modelId="{A093A2E7-B8B2-43A1-90C3-039F5D2446BF}" srcId="{0BB69EF2-5C53-47AF-97E4-13FFD694D574}" destId="{98CBEDC5-F754-4FD2-AC50-125C2D8D7C49}" srcOrd="0" destOrd="0" parTransId="{93E14ADB-22D6-4639-AF89-43F597640E0B}" sibTransId="{7C01844F-1E81-4B19-B8A5-D877A4ADABB8}"/>
    <dgm:cxn modelId="{104D6E23-34B8-4A2D-BC2C-09CFCC62CD6E}" type="presOf" srcId="{489EC249-4B8F-4AFD-9F07-A3B7E81DE9DD}" destId="{B5E4DDFC-4E5D-4870-9073-CADED5245727}" srcOrd="0" destOrd="1" presId="urn:microsoft.com/office/officeart/2008/layout/VerticalCurvedList"/>
    <dgm:cxn modelId="{09BAB069-62CE-47DA-83EF-45337F75775E}" type="presOf" srcId="{0BB69EF2-5C53-47AF-97E4-13FFD694D574}" destId="{962222A7-EBFD-4E96-B499-F17EA5B850FF}" srcOrd="0" destOrd="0" presId="urn:microsoft.com/office/officeart/2008/layout/VerticalCurvedList"/>
    <dgm:cxn modelId="{E6D96408-3504-4BBC-9F38-43D29663F21E}" type="presOf" srcId="{B6C5DA77-A6FA-4D55-A983-87A77BFB81DB}" destId="{6831CE64-CD57-45AC-BC81-DE040E5EACE8}" srcOrd="0" destOrd="0" presId="urn:microsoft.com/office/officeart/2008/layout/VerticalCurvedList"/>
    <dgm:cxn modelId="{98BE693E-D589-44D9-B04C-63DF34C8EC40}" srcId="{571CC073-B4EA-454E-8A5E-FC001A76EABC}" destId="{0BB69EF2-5C53-47AF-97E4-13FFD694D574}" srcOrd="0" destOrd="0" parTransId="{871437E8-FAA4-4D7D-B3B8-A0CFCEC7B147}" sibTransId="{D15182A3-58A3-4A07-80A3-9B8238FB0DAD}"/>
    <dgm:cxn modelId="{2A542FCB-58F5-46A6-86A6-B14C693F40D7}" type="presParOf" srcId="{C1F95457-0E13-4C00-AF3F-5279185B3005}" destId="{4208A881-E163-4E2D-843D-3E50A7960126}" srcOrd="0" destOrd="0" presId="urn:microsoft.com/office/officeart/2008/layout/VerticalCurvedList"/>
    <dgm:cxn modelId="{2B70C2E4-B19D-45F2-8E93-C249EAD891CF}" type="presParOf" srcId="{4208A881-E163-4E2D-843D-3E50A7960126}" destId="{18DFAB4C-927C-4D8E-B963-160FBB72A981}" srcOrd="0" destOrd="0" presId="urn:microsoft.com/office/officeart/2008/layout/VerticalCurvedList"/>
    <dgm:cxn modelId="{963455E0-F7FB-44A9-9157-6F62C412F3CA}" type="presParOf" srcId="{18DFAB4C-927C-4D8E-B963-160FBB72A981}" destId="{D7A136A3-59C3-4E7B-B46A-5EBCE8A4078B}" srcOrd="0" destOrd="0" presId="urn:microsoft.com/office/officeart/2008/layout/VerticalCurvedList"/>
    <dgm:cxn modelId="{642DE8B5-5F17-4445-9CA7-51F491B36E97}" type="presParOf" srcId="{18DFAB4C-927C-4D8E-B963-160FBB72A981}" destId="{84E162AD-861D-4555-B043-F79679CCDBDA}" srcOrd="1" destOrd="0" presId="urn:microsoft.com/office/officeart/2008/layout/VerticalCurvedList"/>
    <dgm:cxn modelId="{F7BB7637-0B9F-4A7F-B99D-725F1FF093B5}" type="presParOf" srcId="{18DFAB4C-927C-4D8E-B963-160FBB72A981}" destId="{0CC9D516-AF50-449F-94BB-47477852AD53}" srcOrd="2" destOrd="0" presId="urn:microsoft.com/office/officeart/2008/layout/VerticalCurvedList"/>
    <dgm:cxn modelId="{3A034B1A-3B2B-49F4-9F31-B5770D82E30A}" type="presParOf" srcId="{18DFAB4C-927C-4D8E-B963-160FBB72A981}" destId="{44A52C95-0F8F-4D9A-AFA3-B197DFE13F6B}" srcOrd="3" destOrd="0" presId="urn:microsoft.com/office/officeart/2008/layout/VerticalCurvedList"/>
    <dgm:cxn modelId="{1ED572AF-DA66-46E1-AF2D-1CC3A5E29F8C}" type="presParOf" srcId="{4208A881-E163-4E2D-843D-3E50A7960126}" destId="{962222A7-EBFD-4E96-B499-F17EA5B850FF}" srcOrd="1" destOrd="0" presId="urn:microsoft.com/office/officeart/2008/layout/VerticalCurvedList"/>
    <dgm:cxn modelId="{E55459CE-12A8-430D-8CB7-C7B0BC64A016}" type="presParOf" srcId="{4208A881-E163-4E2D-843D-3E50A7960126}" destId="{89B9CF15-D64C-4C71-99E7-48E784ED8C13}" srcOrd="2" destOrd="0" presId="urn:microsoft.com/office/officeart/2008/layout/VerticalCurvedList"/>
    <dgm:cxn modelId="{21161E6A-D0C7-41FD-87B5-328AAB204661}" type="presParOf" srcId="{89B9CF15-D64C-4C71-99E7-48E784ED8C13}" destId="{EE6DEE5F-903B-4296-9C7B-86E21AC184E1}" srcOrd="0" destOrd="0" presId="urn:microsoft.com/office/officeart/2008/layout/VerticalCurvedList"/>
    <dgm:cxn modelId="{C1511377-8D37-4A6A-AC3D-425774AFD246}" type="presParOf" srcId="{4208A881-E163-4E2D-843D-3E50A7960126}" destId="{DC46B40E-87C5-4EDE-A452-30744F9BE2A2}" srcOrd="3" destOrd="0" presId="urn:microsoft.com/office/officeart/2008/layout/VerticalCurvedList"/>
    <dgm:cxn modelId="{D0FA6C65-B011-4229-B9BD-EA83201B90DE}" type="presParOf" srcId="{4208A881-E163-4E2D-843D-3E50A7960126}" destId="{EC3C28D5-A69C-4E4A-BCA2-318A45C59361}" srcOrd="4" destOrd="0" presId="urn:microsoft.com/office/officeart/2008/layout/VerticalCurvedList"/>
    <dgm:cxn modelId="{9048FFFB-B14C-427D-A7F5-1CA964BBA937}" type="presParOf" srcId="{EC3C28D5-A69C-4E4A-BCA2-318A45C59361}" destId="{A385C4A4-1170-4684-BE17-B51AD2B16FBB}" srcOrd="0" destOrd="0" presId="urn:microsoft.com/office/officeart/2008/layout/VerticalCurvedList"/>
    <dgm:cxn modelId="{F7BF60EE-5544-4AAD-B4D1-818E41A436F2}" type="presParOf" srcId="{4208A881-E163-4E2D-843D-3E50A7960126}" destId="{6831CE64-CD57-45AC-BC81-DE040E5EACE8}" srcOrd="5" destOrd="0" presId="urn:microsoft.com/office/officeart/2008/layout/VerticalCurvedList"/>
    <dgm:cxn modelId="{D19B2753-8B9A-4B1D-A87D-A7732178F5AB}" type="presParOf" srcId="{4208A881-E163-4E2D-843D-3E50A7960126}" destId="{723BB1F2-FE83-453B-B81E-2B5E016201C5}" srcOrd="6" destOrd="0" presId="urn:microsoft.com/office/officeart/2008/layout/VerticalCurvedList"/>
    <dgm:cxn modelId="{A4309839-24D0-4A4C-B1E4-2B01594586E6}" type="presParOf" srcId="{723BB1F2-FE83-453B-B81E-2B5E016201C5}" destId="{671807EE-628E-4F55-905D-FA90D767E375}" srcOrd="0" destOrd="0" presId="urn:microsoft.com/office/officeart/2008/layout/VerticalCurvedList"/>
    <dgm:cxn modelId="{091C0A41-C828-47B7-9DAA-7899D43D6994}" type="presParOf" srcId="{4208A881-E163-4E2D-843D-3E50A7960126}" destId="{B5E4DDFC-4E5D-4870-9073-CADED5245727}" srcOrd="7" destOrd="0" presId="urn:microsoft.com/office/officeart/2008/layout/VerticalCurvedList"/>
    <dgm:cxn modelId="{6DFA9550-E1F1-4BB6-8751-F2175B1CAB0D}" type="presParOf" srcId="{4208A881-E163-4E2D-843D-3E50A7960126}" destId="{280A01C1-0E15-4BF2-A1A0-7FE3EE635477}" srcOrd="8" destOrd="0" presId="urn:microsoft.com/office/officeart/2008/layout/VerticalCurvedList"/>
    <dgm:cxn modelId="{95E4AA1F-05CC-4986-B50D-551FDB494236}" type="presParOf" srcId="{280A01C1-0E15-4BF2-A1A0-7FE3EE635477}" destId="{9D0F54F8-BC8A-42BD-9307-367B16401EE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FCCD0086-5634-4BB3-A8CA-2B83FDAD1067}" type="pres">
      <dgm:prSet presAssocID="{489C3383-A31A-4071-A1CC-AC965B6CAD90}" presName="text_1" presStyleLbl="node1" presStyleIdx="0" presStyleCnt="4">
        <dgm:presLayoutVars>
          <dgm:bulletEnabled val="1"/>
        </dgm:presLayoutVars>
      </dgm:prSet>
      <dgm:spPr/>
      <dgm:t>
        <a:bodyPr/>
        <a:lstStyle/>
        <a:p>
          <a:endParaRPr lang="en-US"/>
        </a:p>
      </dgm:t>
    </dgm:pt>
    <dgm:pt modelId="{81AA31E0-C141-4FAB-8865-87CEDE8F1144}" type="pres">
      <dgm:prSet presAssocID="{489C3383-A31A-4071-A1CC-AC965B6CAD90}" presName="accent_1" presStyleCnt="0"/>
      <dgm:spPr/>
    </dgm:pt>
    <dgm:pt modelId="{606EB05D-6368-4098-A057-3C729E23CDD8}" type="pres">
      <dgm:prSet presAssocID="{489C3383-A31A-4071-A1CC-AC965B6CAD90}" presName="accentRepeatNode" presStyleLbl="solidFgAcc1" presStyleIdx="0" presStyleCnt="4"/>
      <dgm:spPr/>
    </dgm:pt>
    <dgm:pt modelId="{E43EFB27-FE9B-419F-8E1C-3E1C0451A75E}" type="pres">
      <dgm:prSet presAssocID="{7D55703B-1614-4B68-B5D5-344B30281B45}" presName="text_2" presStyleLbl="node1" presStyleIdx="1" presStyleCnt="4">
        <dgm:presLayoutVars>
          <dgm:bulletEnabled val="1"/>
        </dgm:presLayoutVars>
      </dgm:prSet>
      <dgm:spPr/>
      <dgm:t>
        <a:bodyPr/>
        <a:lstStyle/>
        <a:p>
          <a:endParaRPr lang="en-US"/>
        </a:p>
      </dgm:t>
    </dgm:pt>
    <dgm:pt modelId="{CB1C5F70-A3D8-4E5A-8CF9-02D80FF40DE1}" type="pres">
      <dgm:prSet presAssocID="{7D55703B-1614-4B68-B5D5-344B30281B45}" presName="accent_2" presStyleCnt="0"/>
      <dgm:spPr/>
    </dgm:pt>
    <dgm:pt modelId="{59508F8F-5FB0-4E91-AD0D-B8C0DB5EBEBE}" type="pres">
      <dgm:prSet presAssocID="{7D55703B-1614-4B68-B5D5-344B30281B45}" presName="accentRepeatNode" presStyleLbl="solidFgAcc1" presStyleIdx="1" presStyleCnt="4"/>
      <dgm:spPr/>
    </dgm:pt>
    <dgm:pt modelId="{C124736C-5547-4251-AAEB-73D6B96E04E9}" type="pres">
      <dgm:prSet presAssocID="{9DD9BD77-7327-40DD-BBBF-737D9B19A2C0}" presName="text_3" presStyleLbl="node1" presStyleIdx="2" presStyleCnt="4">
        <dgm:presLayoutVars>
          <dgm:bulletEnabled val="1"/>
        </dgm:presLayoutVars>
      </dgm:prSet>
      <dgm:spPr/>
      <dgm:t>
        <a:bodyPr/>
        <a:lstStyle/>
        <a:p>
          <a:endParaRPr lang="en-US"/>
        </a:p>
      </dgm:t>
    </dgm:pt>
    <dgm:pt modelId="{4A923894-A3C2-4219-944A-AE8C156CECE1}" type="pres">
      <dgm:prSet presAssocID="{9DD9BD77-7327-40DD-BBBF-737D9B19A2C0}" presName="accent_3" presStyleCnt="0"/>
      <dgm:spPr/>
    </dgm:pt>
    <dgm:pt modelId="{BCB9E947-2734-4A44-BBA9-6E8E20FFA494}" type="pres">
      <dgm:prSet presAssocID="{9DD9BD77-7327-40DD-BBBF-737D9B19A2C0}" presName="accentRepeatNode" presStyleLbl="solidFgAcc1" presStyleIdx="2" presStyleCnt="4"/>
      <dgm:spPr/>
    </dgm:pt>
    <dgm:pt modelId="{1A68DE41-62CE-4629-9448-4444B28BBF15}" type="pres">
      <dgm:prSet presAssocID="{6B764C45-94C5-42BC-A9B6-1D50976F6CC1}" presName="text_4" presStyleLbl="node1" presStyleIdx="3" presStyleCnt="4">
        <dgm:presLayoutVars>
          <dgm:bulletEnabled val="1"/>
        </dgm:presLayoutVars>
      </dgm:prSet>
      <dgm:spPr/>
      <dgm:t>
        <a:bodyPr/>
        <a:lstStyle/>
        <a:p>
          <a:endParaRPr lang="en-US"/>
        </a:p>
      </dgm:t>
    </dgm:pt>
    <dgm:pt modelId="{B1572724-B3BD-43E1-B1DC-6250C5BF62CE}" type="pres">
      <dgm:prSet presAssocID="{6B764C45-94C5-42BC-A9B6-1D50976F6CC1}" presName="accent_4" presStyleCnt="0"/>
      <dgm:spPr/>
    </dgm:pt>
    <dgm:pt modelId="{73C213ED-45AB-42CB-910E-A0F6BAC79F3D}" type="pres">
      <dgm:prSet presAssocID="{6B764C45-94C5-42BC-A9B6-1D50976F6CC1}" presName="accentRepeatNode" presStyleLbl="solidFgAcc1" presStyleIdx="3" presStyleCnt="4"/>
      <dgm:spPr/>
    </dgm:pt>
  </dgm:ptLst>
  <dgm:cxnLst>
    <dgm:cxn modelId="{DD9D9C4D-2313-46D9-8353-6DE12A1949EF}" type="presOf" srcId="{9AB93A20-DA39-4C28-9FAC-5A279156A3D1}" destId="{FCCD0086-5634-4BB3-A8CA-2B83FDAD1067}" srcOrd="0" destOrd="1" presId="urn:microsoft.com/office/officeart/2008/layout/VerticalCurvedList"/>
    <dgm:cxn modelId="{04B978B5-0068-4525-9236-F51DDB0FF3AA}" type="presOf" srcId="{21C9501C-C5CD-4868-B479-8AE1EA35AA5F}" destId="{1A68DE41-62CE-4629-9448-4444B28BBF15}" srcOrd="0" destOrd="1" presId="urn:microsoft.com/office/officeart/2008/layout/VerticalCurvedList"/>
    <dgm:cxn modelId="{62A9C27F-A56E-411B-9ADF-2006923D1CF4}" type="presOf" srcId="{9DD9BD77-7327-40DD-BBBF-737D9B19A2C0}" destId="{C124736C-5547-4251-AAEB-73D6B96E04E9}" srcOrd="0" destOrd="0" presId="urn:microsoft.com/office/officeart/2008/layout/VerticalCurvedList"/>
    <dgm:cxn modelId="{5CF1BC7D-4869-4362-9F1D-29EC93707A8A}" type="presOf" srcId="{0DF48AE8-95CE-41A4-8A60-38F4EE595862}" destId="{84E162AD-861D-4555-B043-F79679CCDBDA}" srcOrd="0" destOrd="0" presId="urn:microsoft.com/office/officeart/2008/layout/VerticalCurvedList"/>
    <dgm:cxn modelId="{44DAD0EE-3E12-4201-93DD-B0FDCC7E91AC}" type="presOf" srcId="{6B764C45-94C5-42BC-A9B6-1D50976F6CC1}" destId="{1A68DE41-62CE-4629-9448-4444B28BBF15}" srcOrd="0" destOrd="0" presId="urn:microsoft.com/office/officeart/2008/layout/VerticalCurvedList"/>
    <dgm:cxn modelId="{58C3DD30-7C15-418A-B759-9F6C912A5927}" srcId="{7D55703B-1614-4B68-B5D5-344B30281B45}" destId="{E8630CBB-EC54-433C-8399-ED98D79143A3}" srcOrd="0" destOrd="0" parTransId="{D5C39109-38E0-41AB-88C0-69AF2AF9CFF5}" sibTransId="{B95F7EB8-BACC-4D29-A68B-FF29B38F25FE}"/>
    <dgm:cxn modelId="{A7C6C2E8-49D7-4C1E-9517-8BD2F59CF8A4}" type="presOf" srcId="{770C0B20-93E7-431B-92D1-ABB626C6B481}" destId="{C124736C-5547-4251-AAEB-73D6B96E04E9}" srcOrd="0" destOrd="1" presId="urn:microsoft.com/office/officeart/2008/layout/VerticalCurvedList"/>
    <dgm:cxn modelId="{02396DD4-CD0C-4145-9862-1CD2191EA4F5}" srcId="{489C3383-A31A-4071-A1CC-AC965B6CAD90}" destId="{9AB93A20-DA39-4C28-9FAC-5A279156A3D1}" srcOrd="0" destOrd="0" parTransId="{0A26D8C3-9A81-41DB-B4E2-60ACF668FF29}" sibTransId="{0DF48AE8-95CE-41A4-8A60-38F4EE595862}"/>
    <dgm:cxn modelId="{3461CAD0-C89F-48D3-B860-A8C3AA0D3ED3}" type="presOf" srcId="{489C3383-A31A-4071-A1CC-AC965B6CAD90}" destId="{FCCD0086-5634-4BB3-A8CA-2B83FDAD1067}" srcOrd="0" destOrd="0" presId="urn:microsoft.com/office/officeart/2008/layout/VerticalCurvedList"/>
    <dgm:cxn modelId="{B56948DA-07D9-49AC-A6EE-17919ED834C1}" srcId="{6B764C45-94C5-42BC-A9B6-1D50976F6CC1}" destId="{21C9501C-C5CD-4868-B479-8AE1EA35AA5F}" srcOrd="0" destOrd="0" parTransId="{A44F4984-2EEA-4B3A-B6F3-775A00CE1275}" sibTransId="{E47DAEE1-32EC-446E-8D0B-D2AF0372388B}"/>
    <dgm:cxn modelId="{4E368EA8-E9DE-48D0-835D-27ADDCB0B703}" type="presOf" srcId="{571CC073-B4EA-454E-8A5E-FC001A76EABC}" destId="{C1F95457-0E13-4C00-AF3F-5279185B3005}" srcOrd="0" destOrd="0" presId="urn:microsoft.com/office/officeart/2008/layout/VerticalCurvedList"/>
    <dgm:cxn modelId="{98FBE696-A604-4275-8D4B-6868181C8FCF}" type="presOf" srcId="{E8630CBB-EC54-433C-8399-ED98D79143A3}" destId="{E43EFB27-FE9B-419F-8E1C-3E1C0451A75E}" srcOrd="0" destOrd="1" presId="urn:microsoft.com/office/officeart/2008/layout/VerticalCurvedList"/>
    <dgm:cxn modelId="{DC143FFC-D211-4408-910E-F3456A2F51C8}" srcId="{571CC073-B4EA-454E-8A5E-FC001A76EABC}" destId="{9DD9BD77-7327-40DD-BBBF-737D9B19A2C0}" srcOrd="2" destOrd="0" parTransId="{A21E9918-14D0-4C8F-82D2-F464D56A935C}" sibTransId="{66F718B5-A389-4C97-849A-0B5B18A463E1}"/>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4C018A3C-626C-4C53-88C3-301440B5BB42}" type="presOf" srcId="{7D55703B-1614-4B68-B5D5-344B30281B45}" destId="{E43EFB27-FE9B-419F-8E1C-3E1C0451A75E}" srcOrd="0" destOrd="0" presId="urn:microsoft.com/office/officeart/2008/layout/VerticalCurvedList"/>
    <dgm:cxn modelId="{171ED5E6-5018-4ED3-9E17-CE7225080F54}" srcId="{571CC073-B4EA-454E-8A5E-FC001A76EABC}" destId="{489C3383-A31A-4071-A1CC-AC965B6CAD90}" srcOrd="0" destOrd="0" parTransId="{A971E9DD-1B41-484B-8132-5FD3B731BF44}" sibTransId="{FD505B0F-1EC5-4790-92EF-E19A479B20F4}"/>
    <dgm:cxn modelId="{F76FD0B8-DEE0-48E9-A95C-84F59BF2F9E4}" srcId="{571CC073-B4EA-454E-8A5E-FC001A76EABC}" destId="{7D55703B-1614-4B68-B5D5-344B30281B45}" srcOrd="1" destOrd="0" parTransId="{F28A3CED-CD89-43D6-BFE3-A5CA91C5FCA5}" sibTransId="{301799E0-E8D5-4B47-9F9E-AAE425448037}"/>
    <dgm:cxn modelId="{79AEA191-5C07-463A-B9D2-A205CA1EFCD4}" type="presParOf" srcId="{C1F95457-0E13-4C00-AF3F-5279185B3005}" destId="{4208A881-E163-4E2D-843D-3E50A7960126}" srcOrd="0" destOrd="0" presId="urn:microsoft.com/office/officeart/2008/layout/VerticalCurvedList"/>
    <dgm:cxn modelId="{107014D0-0754-423B-9E4B-FE3C14D83ED9}" type="presParOf" srcId="{4208A881-E163-4E2D-843D-3E50A7960126}" destId="{18DFAB4C-927C-4D8E-B963-160FBB72A981}" srcOrd="0" destOrd="0" presId="urn:microsoft.com/office/officeart/2008/layout/VerticalCurvedList"/>
    <dgm:cxn modelId="{71DEBF5E-CB71-42CF-B9F8-B1C166AF772D}" type="presParOf" srcId="{18DFAB4C-927C-4D8E-B963-160FBB72A981}" destId="{D7A136A3-59C3-4E7B-B46A-5EBCE8A4078B}" srcOrd="0" destOrd="0" presId="urn:microsoft.com/office/officeart/2008/layout/VerticalCurvedList"/>
    <dgm:cxn modelId="{2EA4F29D-7E6F-458E-B572-B29054EDDA4A}" type="presParOf" srcId="{18DFAB4C-927C-4D8E-B963-160FBB72A981}" destId="{84E162AD-861D-4555-B043-F79679CCDBDA}" srcOrd="1" destOrd="0" presId="urn:microsoft.com/office/officeart/2008/layout/VerticalCurvedList"/>
    <dgm:cxn modelId="{063785EC-B0DF-4CC5-BEE2-27B865EE7976}" type="presParOf" srcId="{18DFAB4C-927C-4D8E-B963-160FBB72A981}" destId="{0CC9D516-AF50-449F-94BB-47477852AD53}" srcOrd="2" destOrd="0" presId="urn:microsoft.com/office/officeart/2008/layout/VerticalCurvedList"/>
    <dgm:cxn modelId="{CD946E43-0213-4D5A-8459-382DBAD8CB2B}" type="presParOf" srcId="{18DFAB4C-927C-4D8E-B963-160FBB72A981}" destId="{44A52C95-0F8F-4D9A-AFA3-B197DFE13F6B}" srcOrd="3" destOrd="0" presId="urn:microsoft.com/office/officeart/2008/layout/VerticalCurvedList"/>
    <dgm:cxn modelId="{3FA56D0F-FDAC-479D-9E96-EDD65551ABDF}" type="presParOf" srcId="{4208A881-E163-4E2D-843D-3E50A7960126}" destId="{FCCD0086-5634-4BB3-A8CA-2B83FDAD1067}" srcOrd="1" destOrd="0" presId="urn:microsoft.com/office/officeart/2008/layout/VerticalCurvedList"/>
    <dgm:cxn modelId="{50FD7FF6-B24C-4502-8AC5-0EA3BD2C7943}" type="presParOf" srcId="{4208A881-E163-4E2D-843D-3E50A7960126}" destId="{81AA31E0-C141-4FAB-8865-87CEDE8F1144}" srcOrd="2" destOrd="0" presId="urn:microsoft.com/office/officeart/2008/layout/VerticalCurvedList"/>
    <dgm:cxn modelId="{BC698DD5-523D-4E5C-8FEA-A5EBD2AB1292}" type="presParOf" srcId="{81AA31E0-C141-4FAB-8865-87CEDE8F1144}" destId="{606EB05D-6368-4098-A057-3C729E23CDD8}" srcOrd="0" destOrd="0" presId="urn:microsoft.com/office/officeart/2008/layout/VerticalCurvedList"/>
    <dgm:cxn modelId="{8E171A78-CA20-499C-9E27-3E08AB109BB6}" type="presParOf" srcId="{4208A881-E163-4E2D-843D-3E50A7960126}" destId="{E43EFB27-FE9B-419F-8E1C-3E1C0451A75E}" srcOrd="3" destOrd="0" presId="urn:microsoft.com/office/officeart/2008/layout/VerticalCurvedList"/>
    <dgm:cxn modelId="{A9273A7B-EE80-4EAB-BBDF-571DC1C1BA62}" type="presParOf" srcId="{4208A881-E163-4E2D-843D-3E50A7960126}" destId="{CB1C5F70-A3D8-4E5A-8CF9-02D80FF40DE1}" srcOrd="4" destOrd="0" presId="urn:microsoft.com/office/officeart/2008/layout/VerticalCurvedList"/>
    <dgm:cxn modelId="{321EC02C-C60A-4101-A7F2-809B95CDD227}" type="presParOf" srcId="{CB1C5F70-A3D8-4E5A-8CF9-02D80FF40DE1}" destId="{59508F8F-5FB0-4E91-AD0D-B8C0DB5EBEBE}" srcOrd="0" destOrd="0" presId="urn:microsoft.com/office/officeart/2008/layout/VerticalCurvedList"/>
    <dgm:cxn modelId="{BA1F5A41-2391-4BB8-B6BA-20303CAF4431}" type="presParOf" srcId="{4208A881-E163-4E2D-843D-3E50A7960126}" destId="{C124736C-5547-4251-AAEB-73D6B96E04E9}" srcOrd="5" destOrd="0" presId="urn:microsoft.com/office/officeart/2008/layout/VerticalCurvedList"/>
    <dgm:cxn modelId="{2762826E-BA8E-4A16-B31F-BCB8724CD2E9}" type="presParOf" srcId="{4208A881-E163-4E2D-843D-3E50A7960126}" destId="{4A923894-A3C2-4219-944A-AE8C156CECE1}" srcOrd="6" destOrd="0" presId="urn:microsoft.com/office/officeart/2008/layout/VerticalCurvedList"/>
    <dgm:cxn modelId="{62C7756D-9490-4018-9D95-F50E8AC98F34}" type="presParOf" srcId="{4A923894-A3C2-4219-944A-AE8C156CECE1}" destId="{BCB9E947-2734-4A44-BBA9-6E8E20FFA494}" srcOrd="0" destOrd="0" presId="urn:microsoft.com/office/officeart/2008/layout/VerticalCurvedList"/>
    <dgm:cxn modelId="{74DD2DCC-14CA-4B50-9EA1-1F4B8831584E}" type="presParOf" srcId="{4208A881-E163-4E2D-843D-3E50A7960126}" destId="{1A68DE41-62CE-4629-9448-4444B28BBF15}" srcOrd="7" destOrd="0" presId="urn:microsoft.com/office/officeart/2008/layout/VerticalCurvedList"/>
    <dgm:cxn modelId="{93B0CCEC-2168-463F-A231-334CA53BF29F}" type="presParOf" srcId="{4208A881-E163-4E2D-843D-3E50A7960126}" destId="{B1572724-B3BD-43E1-B1DC-6250C5BF62CE}" srcOrd="8" destOrd="0" presId="urn:microsoft.com/office/officeart/2008/layout/VerticalCurvedList"/>
    <dgm:cxn modelId="{774EE1CF-4CD1-4650-AD6F-35531605B141}" type="presParOf" srcId="{B1572724-B3BD-43E1-B1DC-6250C5BF62CE}" destId="{73C213ED-45AB-42CB-910E-A0F6BAC79F3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677475" y="368198"/>
          <a:ext cx="7896127" cy="12159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45720" rIns="45720" bIns="45720" numCol="1" spcCol="1270" anchor="t" anchorCtr="0">
          <a:noAutofit/>
        </a:bodyPr>
        <a:lstStyle/>
        <a:p>
          <a:pPr lvl="0" algn="l" defTabSz="800100">
            <a:lnSpc>
              <a:spcPct val="90000"/>
            </a:lnSpc>
            <a:spcBef>
              <a:spcPct val="0"/>
            </a:spcBef>
            <a:spcAft>
              <a:spcPct val="35000"/>
            </a:spcAft>
          </a:pPr>
          <a:r>
            <a:rPr lang="en-US" sz="1800" kern="1200" dirty="0" smtClean="0"/>
            <a:t>Source code</a:t>
          </a:r>
        </a:p>
        <a:p>
          <a:pPr marL="114300" lvl="1" indent="-114300" algn="l" defTabSz="622300">
            <a:lnSpc>
              <a:spcPct val="90000"/>
            </a:lnSpc>
            <a:spcBef>
              <a:spcPct val="0"/>
            </a:spcBef>
            <a:spcAft>
              <a:spcPct val="15000"/>
            </a:spcAft>
            <a:buChar char="••"/>
          </a:pPr>
          <a:r>
            <a:rPr lang="en-US" sz="1400" kern="1200" dirty="0" err="1" smtClean="0"/>
            <a:t>Github</a:t>
          </a:r>
          <a:r>
            <a:rPr lang="en-US" sz="1400" kern="1200" dirty="0" smtClean="0"/>
            <a:t> repository</a:t>
          </a:r>
        </a:p>
        <a:p>
          <a:pPr marL="114300" lvl="1" indent="-114300" algn="l" defTabSz="622300">
            <a:lnSpc>
              <a:spcPct val="90000"/>
            </a:lnSpc>
            <a:spcBef>
              <a:spcPct val="0"/>
            </a:spcBef>
            <a:spcAft>
              <a:spcPct val="15000"/>
            </a:spcAft>
            <a:buChar char="••"/>
          </a:pPr>
          <a:r>
            <a:rPr lang="en-US" sz="1400" kern="1200" dirty="0" err="1" smtClean="0"/>
            <a:t>Checkstyle</a:t>
          </a:r>
          <a:r>
            <a:rPr lang="en-US" sz="1400" kern="1200" dirty="0" smtClean="0"/>
            <a:t> and code templates</a:t>
          </a:r>
        </a:p>
        <a:p>
          <a:pPr marL="114300" lvl="1" indent="-114300" algn="l" defTabSz="622300">
            <a:lnSpc>
              <a:spcPct val="90000"/>
            </a:lnSpc>
            <a:spcBef>
              <a:spcPct val="0"/>
            </a:spcBef>
            <a:spcAft>
              <a:spcPct val="15000"/>
            </a:spcAft>
            <a:buChar char="••"/>
          </a:pPr>
          <a:r>
            <a:rPr lang="en-US" sz="1400" kern="1200" dirty="0" smtClean="0"/>
            <a:t>Target platforms</a:t>
          </a:r>
        </a:p>
      </dsp:txBody>
      <dsp:txXfrm>
        <a:off x="677475" y="368198"/>
        <a:ext cx="7896127" cy="1215980"/>
      </dsp:txXfrm>
    </dsp:sp>
    <dsp:sp modelId="{9BC8E43E-AAA3-4672-BE77-42B7727AE6F0}">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26B5D9-5E26-4E5E-B1FA-7CFB1732FCA1}">
      <dsp:nvSpPr>
        <dsp:cNvPr id="0" name=""/>
        <dsp:cNvSpPr/>
      </dsp:nvSpPr>
      <dsp:spPr>
        <a:xfrm>
          <a:off x="1032319" y="1856608"/>
          <a:ext cx="7541283" cy="1167727"/>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Continuous integration</a:t>
          </a:r>
        </a:p>
        <a:p>
          <a:pPr marL="171450" lvl="1" indent="-171450" algn="l" defTabSz="711200">
            <a:lnSpc>
              <a:spcPct val="90000"/>
            </a:lnSpc>
            <a:spcBef>
              <a:spcPct val="0"/>
            </a:spcBef>
            <a:spcAft>
              <a:spcPct val="15000"/>
            </a:spcAft>
            <a:buChar char="••"/>
          </a:pPr>
          <a:r>
            <a:rPr lang="en-US" sz="1600" kern="1200" dirty="0" smtClean="0"/>
            <a:t>Jenkins</a:t>
          </a:r>
        </a:p>
        <a:p>
          <a:pPr marL="171450" lvl="1" indent="-171450" algn="l" defTabSz="711200">
            <a:lnSpc>
              <a:spcPct val="90000"/>
            </a:lnSpc>
            <a:spcBef>
              <a:spcPct val="0"/>
            </a:spcBef>
            <a:spcAft>
              <a:spcPct val="15000"/>
            </a:spcAft>
            <a:buChar char="••"/>
          </a:pPr>
          <a:r>
            <a:rPr lang="en-US" sz="1600" kern="1200" dirty="0" smtClean="0"/>
            <a:t>Ease the release process</a:t>
          </a:r>
        </a:p>
      </dsp:txBody>
      <dsp:txXfrm>
        <a:off x="1032319" y="1856608"/>
        <a:ext cx="7541283" cy="1167727"/>
      </dsp:txXfrm>
    </dsp:sp>
    <dsp:sp modelId="{9810519D-FE72-443E-ABA1-091F74DF1BBB}">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77AD498B-3651-4F75-AE2D-8372E434EFE2}">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Next steps</a:t>
          </a:r>
        </a:p>
        <a:p>
          <a:pPr marL="171450" lvl="1" indent="-171450" algn="l" defTabSz="711200">
            <a:lnSpc>
              <a:spcPct val="90000"/>
            </a:lnSpc>
            <a:spcBef>
              <a:spcPct val="0"/>
            </a:spcBef>
            <a:spcAft>
              <a:spcPct val="15000"/>
            </a:spcAft>
            <a:buChar char="••"/>
          </a:pPr>
          <a:r>
            <a:rPr lang="en-US" sz="1600" kern="1200" dirty="0" smtClean="0"/>
            <a:t>integrate existing components</a:t>
          </a:r>
        </a:p>
        <a:p>
          <a:pPr marL="171450" lvl="1" indent="-171450" algn="l" defTabSz="711200">
            <a:lnSpc>
              <a:spcPct val="90000"/>
            </a:lnSpc>
            <a:spcBef>
              <a:spcPct val="0"/>
            </a:spcBef>
            <a:spcAft>
              <a:spcPct val="15000"/>
            </a:spcAft>
            <a:buChar char="••"/>
          </a:pPr>
          <a:r>
            <a:rPr lang="en-US" sz="1600" kern="1200" dirty="0" smtClean="0"/>
            <a:t>Provide an update site and an Eclipse product</a:t>
          </a:r>
        </a:p>
      </dsp:txBody>
      <dsp:txXfrm>
        <a:off x="677475" y="3273005"/>
        <a:ext cx="7896127" cy="1263500"/>
      </dsp:txXfrm>
    </dsp:sp>
    <dsp:sp modelId="{C36BDA54-279F-4DEA-88AA-F3B8A28AFFC5}">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21-9-2015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21-Sep-15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3897528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6</a:t>
            </a:fld>
            <a:endParaRPr lang="en-US"/>
          </a:p>
        </p:txBody>
      </p:sp>
    </p:spTree>
    <p:extLst>
      <p:ext uri="{BB962C8B-B14F-4D97-AF65-F5344CB8AC3E}">
        <p14:creationId xmlns:p14="http://schemas.microsoft.com/office/powerpoint/2010/main" val="2793614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7412479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noProof="0" smtClean="0"/>
              <a:t>Title of your slide (Arial bold 24 pts)</a:t>
            </a:r>
            <a:br>
              <a:rPr lang="en-US" noProof="0" smtClean="0"/>
            </a:br>
            <a:r>
              <a:rPr lang="en-US" noProof="0" smtClean="0"/>
              <a:t>Subtitle - if applicable - (Arial bold 24 pts)</a:t>
            </a:r>
            <a:endParaRPr lang="en-US" noProof="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US" noProof="0" smtClean="0"/>
              <a:t>Click to edit Master text styles (22 pts)</a:t>
            </a:r>
          </a:p>
          <a:p>
            <a:pPr lvl="0"/>
            <a:endParaRPr lang="en-US" noProof="0" smtClean="0"/>
          </a:p>
          <a:p>
            <a:pPr lvl="0"/>
            <a:r>
              <a:rPr lang="en-US" noProof="0" smtClean="0"/>
              <a:t>Click to edit Master text styles (22 pts)</a:t>
            </a:r>
          </a:p>
          <a:p>
            <a:pPr lvl="1"/>
            <a:r>
              <a:rPr lang="en-US" noProof="0" smtClean="0"/>
              <a:t>Second level (20 pts)</a:t>
            </a:r>
          </a:p>
          <a:p>
            <a:pPr lvl="2"/>
            <a:r>
              <a:rPr lang="en-US" noProof="0" smtClean="0"/>
              <a:t>Third level (18 pts)</a:t>
            </a:r>
          </a:p>
          <a:p>
            <a:pPr lvl="3"/>
            <a:r>
              <a:rPr lang="en-US" noProof="0" smtClean="0"/>
              <a:t>Fourth level (16 pts)</a:t>
            </a:r>
          </a:p>
          <a:p>
            <a:pPr lvl="4"/>
            <a:r>
              <a:rPr lang="en-US" noProof="0" smtClean="0"/>
              <a:t>Fifth level (16 pts)</a:t>
            </a:r>
            <a:endParaRPr lang="en-US" noProof="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eg"/><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jpeg"/><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6264696" cy="1181993"/>
          </a:xfrm>
        </p:spPr>
        <p:txBody>
          <a:bodyPr/>
          <a:lstStyle/>
          <a:p>
            <a:r>
              <a:rPr lang="en-US" dirty="0" smtClean="0"/>
              <a:t>Progress on Work Packages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smtClean="0"/>
              <a:t>Model Writer</a:t>
            </a:r>
            <a:endParaRPr lang="fr-FR" dirty="0"/>
          </a:p>
        </p:txBody>
      </p:sp>
    </p:spTree>
    <p:extLst>
      <p:ext uri="{BB962C8B-B14F-4D97-AF65-F5344CB8AC3E}">
        <p14:creationId xmlns:p14="http://schemas.microsoft.com/office/powerpoint/2010/main" val="3038837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9448320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dirty="0"/>
              <a:t>WP2 </a:t>
            </a:r>
            <a:r>
              <a:rPr lang="en-US" sz="2400" dirty="0" smtClean="0"/>
              <a:t>- Semantic </a:t>
            </a:r>
            <a:r>
              <a:rPr lang="en-US" sz="2400" dirty="0"/>
              <a:t>Parsing and Generation of Documents and Documents Components</a:t>
            </a:r>
            <a:endParaRPr lang="fr-FR" sz="2400" dirty="0"/>
          </a:p>
        </p:txBody>
      </p:sp>
      <p:sp>
        <p:nvSpPr>
          <p:cNvPr id="12" name="Sous-titre 2"/>
          <p:cNvSpPr txBox="1">
            <a:spLocks/>
          </p:cNvSpPr>
          <p:nvPr/>
        </p:nvSpPr>
        <p:spPr>
          <a:xfrm>
            <a:off x="2411760" y="2348880"/>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6812621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112474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24697924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22481158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803245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30051315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36889947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28042846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5932592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WP1 - </a:t>
            </a:r>
            <a:r>
              <a:rPr lang="en-US" sz="2400" dirty="0"/>
              <a:t>Industrial use case and requirements</a:t>
            </a:r>
            <a:endParaRPr lang="fr-FR" sz="2400"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Anne MONCEAUX</a:t>
            </a:r>
          </a:p>
          <a:p>
            <a:pPr algn="r"/>
            <a:r>
              <a:rPr lang="en-US" sz="1600" i="1" dirty="0" smtClean="0"/>
              <a:t>AIRBUS GROUP</a:t>
            </a:r>
          </a:p>
        </p:txBody>
      </p:sp>
    </p:spTree>
    <p:extLst>
      <p:ext uri="{BB962C8B-B14F-4D97-AF65-F5344CB8AC3E}">
        <p14:creationId xmlns:p14="http://schemas.microsoft.com/office/powerpoint/2010/main" val="24668050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8361679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1588368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37493455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6148410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37776930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30162329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27187408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6907455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4921489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63747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8560313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9873654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WP3 - </a:t>
            </a:r>
            <a:r>
              <a:rPr lang="en-GB" sz="2400" dirty="0"/>
              <a:t>Model to/from Knowledge </a:t>
            </a:r>
            <a:r>
              <a:rPr lang="en-GB" sz="2400" dirty="0" smtClean="0"/>
              <a:t>Base Synchronization Mechanism</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Moharram Challenger</a:t>
            </a:r>
          </a:p>
          <a:p>
            <a:pPr algn="r"/>
            <a:r>
              <a:rPr lang="en-US" sz="1600" i="1" dirty="0" smtClean="0"/>
              <a:t>UNIT</a:t>
            </a:r>
          </a:p>
        </p:txBody>
      </p:sp>
    </p:spTree>
    <p:extLst>
      <p:ext uri="{BB962C8B-B14F-4D97-AF65-F5344CB8AC3E}">
        <p14:creationId xmlns:p14="http://schemas.microsoft.com/office/powerpoint/2010/main" val="8574785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573931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3236470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169115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4066722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224751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29695158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27384"/>
            <a:ext cx="6336248" cy="404680"/>
          </a:xfrm>
        </p:spPr>
        <p:txBody>
          <a:bodyPr/>
          <a:lstStyle/>
          <a:p>
            <a:r>
              <a:rPr lang="en-US" dirty="0" smtClean="0"/>
              <a:t>T3.3, T3.4, T3.5, T3.6 (UNIT + KOCSISTEM)</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86048"/>
            <a:ext cx="9144000" cy="6597351"/>
          </a:xfrm>
          <a:prstGeom prst="rect">
            <a:avLst/>
          </a:prstGeom>
          <a:ln>
            <a:solidFill>
              <a:schemeClr val="tx1"/>
            </a:solidFill>
          </a:ln>
        </p:spPr>
      </p:pic>
    </p:spTree>
    <p:extLst>
      <p:ext uri="{BB962C8B-B14F-4D97-AF65-F5344CB8AC3E}">
        <p14:creationId xmlns:p14="http://schemas.microsoft.com/office/powerpoint/2010/main" val="250592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2031094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1883657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2293164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1113769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2076650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2058114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4842615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13946605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22652306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Management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UNIT Information Technologies Ltd.</a:t>
            </a:r>
          </a:p>
        </p:txBody>
      </p:sp>
    </p:spTree>
    <p:extLst>
      <p:ext uri="{BB962C8B-B14F-4D97-AF65-F5344CB8AC3E}">
        <p14:creationId xmlns:p14="http://schemas.microsoft.com/office/powerpoint/2010/main" val="26915114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3999519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3386898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28380613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sp>
        <p:nvSpPr>
          <p:cNvPr id="3" name="Content Placeholder 2"/>
          <p:cNvSpPr>
            <a:spLocks noGrp="1"/>
          </p:cNvSpPr>
          <p:nvPr>
            <p:ph idx="1"/>
          </p:nvPr>
        </p:nvSpPr>
        <p:spPr/>
        <p:txBody>
          <a:bodyPr/>
          <a:lstStyle/>
          <a:p>
            <a:pPr>
              <a:lnSpc>
                <a:spcPct val="150000"/>
              </a:lnSpc>
            </a:pPr>
            <a:r>
              <a:rPr lang="en-GB" dirty="0" smtClean="0"/>
              <a:t>Mailing lists: @modelwriter.eu </a:t>
            </a:r>
            <a:endParaRPr lang="en-US" dirty="0"/>
          </a:p>
          <a:p>
            <a:pPr>
              <a:lnSpc>
                <a:spcPct val="150000"/>
              </a:lnSpc>
            </a:pPr>
            <a:r>
              <a:rPr lang="en-GB" dirty="0"/>
              <a:t>Source Code </a:t>
            </a:r>
            <a:r>
              <a:rPr lang="en-GB" dirty="0" smtClean="0"/>
              <a:t>Management: </a:t>
            </a:r>
            <a:r>
              <a:rPr lang="en-GB" dirty="0" smtClean="0"/>
              <a:t>GitHub.com/</a:t>
            </a:r>
            <a:r>
              <a:rPr lang="en-GB" dirty="0" err="1" smtClean="0"/>
              <a:t>modelwriter</a:t>
            </a:r>
            <a:endParaRPr lang="en-US" dirty="0"/>
          </a:p>
          <a:p>
            <a:pPr>
              <a:lnSpc>
                <a:spcPct val="150000"/>
              </a:lnSpc>
            </a:pPr>
            <a:r>
              <a:rPr lang="en-GB" dirty="0" smtClean="0"/>
              <a:t>Project </a:t>
            </a:r>
            <a:r>
              <a:rPr lang="en-GB" dirty="0"/>
              <a:t>Co-authoring and document </a:t>
            </a:r>
            <a:r>
              <a:rPr lang="en-GB" dirty="0" smtClean="0"/>
              <a:t>management: Google doc and GitHub</a:t>
            </a:r>
            <a:endParaRPr lang="en-US" dirty="0"/>
          </a:p>
          <a:p>
            <a:pPr>
              <a:lnSpc>
                <a:spcPct val="150000"/>
              </a:lnSpc>
            </a:pPr>
            <a:r>
              <a:rPr lang="en-GB" dirty="0"/>
              <a:t>Scrum </a:t>
            </a:r>
            <a:r>
              <a:rPr lang="en-GB" dirty="0" smtClean="0"/>
              <a:t>Management: Waffle and GitHub</a:t>
            </a:r>
            <a:endParaRPr lang="en-US" dirty="0"/>
          </a:p>
          <a:p>
            <a:pPr>
              <a:lnSpc>
                <a:spcPct val="150000"/>
              </a:lnSpc>
            </a:pPr>
            <a:r>
              <a:rPr lang="en-GB" dirty="0"/>
              <a:t>Issue and Bug Tracking, </a:t>
            </a:r>
            <a:r>
              <a:rPr lang="en-GB" dirty="0" err="1" smtClean="0"/>
              <a:t>etc</a:t>
            </a:r>
            <a:r>
              <a:rPr lang="en-GB" dirty="0" smtClean="0"/>
              <a:t>: GitHub</a:t>
            </a:r>
            <a:endParaRPr lang="en-US" dirty="0"/>
          </a:p>
        </p:txBody>
      </p:sp>
    </p:spTree>
    <p:extLst>
      <p:ext uri="{BB962C8B-B14F-4D97-AF65-F5344CB8AC3E}">
        <p14:creationId xmlns:p14="http://schemas.microsoft.com/office/powerpoint/2010/main" val="2794891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sp>
        <p:nvSpPr>
          <p:cNvPr id="3" name="Content Placeholder 2"/>
          <p:cNvSpPr>
            <a:spLocks noGrp="1"/>
          </p:cNvSpPr>
          <p:nvPr>
            <p:ph idx="1"/>
          </p:nvPr>
        </p:nvSpPr>
        <p:spPr/>
        <p:txBody>
          <a:bodyPr/>
          <a:lstStyle/>
          <a:p>
            <a:r>
              <a:rPr lang="en-US" dirty="0" smtClean="0"/>
              <a:t>Yearly ITEA review meetings</a:t>
            </a:r>
          </a:p>
          <a:p>
            <a:r>
              <a:rPr lang="en-US" dirty="0" smtClean="0"/>
              <a:t>National review meetings (e.g. in every 6 month in Turkey)</a:t>
            </a:r>
          </a:p>
          <a:p>
            <a:r>
              <a:rPr lang="en-US" dirty="0" smtClean="0"/>
              <a:t>International workshops: face to face </a:t>
            </a:r>
            <a:r>
              <a:rPr lang="en-US" dirty="0" smtClean="0"/>
              <a:t>meetings (in each 3 months)</a:t>
            </a:r>
            <a:endParaRPr lang="en-US" dirty="0" smtClean="0"/>
          </a:p>
          <a:p>
            <a:r>
              <a:rPr lang="en-US" dirty="0" smtClean="0"/>
              <a:t>Monthly International Telco meetings</a:t>
            </a:r>
          </a:p>
          <a:p>
            <a:r>
              <a:rPr lang="en-US" dirty="0" smtClean="0"/>
              <a:t>Weekly collaboration meeting: e.g. UNIT-KS</a:t>
            </a:r>
          </a:p>
          <a:p>
            <a:r>
              <a:rPr lang="en-US" dirty="0" smtClean="0"/>
              <a:t>Action specific meetings: e.g. Airbus-UNIT action</a:t>
            </a:r>
          </a:p>
          <a:p>
            <a:pPr marL="0" indent="0">
              <a:buNone/>
            </a:pPr>
            <a:endParaRPr lang="en-US" dirty="0"/>
          </a:p>
        </p:txBody>
      </p:sp>
    </p:spTree>
    <p:extLst>
      <p:ext uri="{BB962C8B-B14F-4D97-AF65-F5344CB8AC3E}">
        <p14:creationId xmlns:p14="http://schemas.microsoft.com/office/powerpoint/2010/main" val="186759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a:t>
            </a:r>
            <a:r>
              <a:rPr lang="en-GB" dirty="0" smtClean="0"/>
              <a:t>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813147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WP6 – </a:t>
            </a:r>
            <a:r>
              <a:rPr lang="en-IE" sz="2400" dirty="0"/>
              <a:t>Architecture, Integration and Evaluation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26201602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Tree>
    <p:extLst>
      <p:ext uri="{BB962C8B-B14F-4D97-AF65-F5344CB8AC3E}">
        <p14:creationId xmlns:p14="http://schemas.microsoft.com/office/powerpoint/2010/main" val="2955286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755576" y="2852936"/>
            <a:ext cx="1224136" cy="93610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58637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539552" y="4077072"/>
            <a:ext cx="1512168" cy="79208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61770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semantic parsing and text generator</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411760" y="2852936"/>
            <a:ext cx="1152128" cy="10081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15624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Integration</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771800" y="3861048"/>
            <a:ext cx="1368152" cy="122413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36267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Semantic services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4355976" y="2852936"/>
            <a:ext cx="1584176" cy="108012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07212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6927797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base repository and engine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6713334" y="2924944"/>
            <a:ext cx="1747098" cy="187220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7078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Editors and GUI (Model and Writer parts)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3707904" y="1412776"/>
            <a:ext cx="1368152" cy="136815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0724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957165452"/>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46677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61896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dirty="0" smtClean="0"/>
              <a:t>WP7 – </a:t>
            </a:r>
            <a:r>
              <a:rPr lang="en-IE" sz="2400" dirty="0"/>
              <a:t>Standardization, Dissemination and Exploitation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9528944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56831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574716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87731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07631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fr-FR" dirty="0" err="1" smtClean="0"/>
              <a:t>Thank</a:t>
            </a:r>
            <a:r>
              <a:rPr lang="fr-FR" dirty="0" smtClean="0"/>
              <a:t> </a:t>
            </a:r>
            <a:r>
              <a:rPr lang="fr-FR" dirty="0" err="1" smtClean="0"/>
              <a:t>you</a:t>
            </a:r>
            <a:r>
              <a:rPr lang="fr-FR" dirty="0" smtClean="0"/>
              <a:t> for </a:t>
            </a:r>
            <a:r>
              <a:rPr lang="fr-FR" dirty="0" err="1" smtClean="0"/>
              <a:t>your</a:t>
            </a:r>
            <a:r>
              <a:rPr lang="fr-FR" dirty="0" smtClean="0"/>
              <a:t> attention!</a:t>
            </a:r>
            <a:br>
              <a:rPr lang="fr-FR" dirty="0" smtClean="0"/>
            </a:br>
            <a:r>
              <a:rPr lang="fr-FR" dirty="0" err="1" smtClean="0"/>
              <a:t>Any</a:t>
            </a:r>
            <a:r>
              <a:rPr lang="fr-FR" dirty="0" smtClean="0"/>
              <a:t> question ?</a:t>
            </a:r>
            <a:endParaRPr lang="fr-FR" dirty="0"/>
          </a:p>
        </p:txBody>
      </p:sp>
    </p:spTree>
    <p:extLst>
      <p:ext uri="{BB962C8B-B14F-4D97-AF65-F5344CB8AC3E}">
        <p14:creationId xmlns:p14="http://schemas.microsoft.com/office/powerpoint/2010/main" val="2694620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7193036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28749395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T1.7 </a:t>
            </a:r>
            <a:r>
              <a:rPr lang="en-US" dirty="0"/>
              <a:t>Annual Product Review</a:t>
            </a:r>
          </a:p>
        </p:txBody>
      </p:sp>
      <p:sp>
        <p:nvSpPr>
          <p:cNvPr id="3" name="Espace réservé du contenu 2"/>
          <p:cNvSpPr>
            <a:spLocks noGrp="1"/>
          </p:cNvSpPr>
          <p:nvPr>
            <p:ph idx="1"/>
          </p:nvPr>
        </p:nvSpPr>
        <p:spPr/>
        <p:txBody>
          <a:bodyPr/>
          <a:lstStyle/>
          <a:p>
            <a:r>
              <a:rPr lang="en-US" dirty="0" smtClean="0"/>
              <a:t>AIRBUS, Country coordinators – “Product review Committee”</a:t>
            </a:r>
            <a:endParaRPr lang="en-US" dirty="0"/>
          </a:p>
          <a:p>
            <a:pPr lvl="1"/>
            <a:r>
              <a:rPr lang="en-US" dirty="0" smtClean="0"/>
              <a:t>TBD. </a:t>
            </a:r>
            <a:endParaRPr lang="en-US" dirty="0"/>
          </a:p>
          <a:p>
            <a:endParaRPr lang="en-US" dirty="0" smtClean="0"/>
          </a:p>
          <a:p>
            <a:r>
              <a:rPr lang="en-US" dirty="0" smtClean="0"/>
              <a:t>Status</a:t>
            </a:r>
          </a:p>
          <a:p>
            <a:pPr lvl="1"/>
            <a:r>
              <a:rPr lang="en-US" dirty="0" smtClean="0"/>
              <a:t>TBD</a:t>
            </a:r>
            <a:endParaRPr lang="en-US" dirty="0"/>
          </a:p>
        </p:txBody>
      </p:sp>
    </p:spTree>
    <p:extLst>
      <p:ext uri="{BB962C8B-B14F-4D97-AF65-F5344CB8AC3E}">
        <p14:creationId xmlns:p14="http://schemas.microsoft.com/office/powerpoint/2010/main" val="1834210473"/>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elWriter WP2 SCL_2">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F7BC5A0-E964-415D-AAEB-6461FAEAF8E1}">
  <ds:schemaRefs>
    <ds:schemaRef ds:uri="http://schemas.microsoft.com/office/infopath/2007/PartnerControls"/>
    <ds:schemaRef ds:uri="http://www.w3.org/XML/1998/namespace"/>
    <ds:schemaRef ds:uri="194ccb06-a9bd-44be-8233-5ea8b0721088"/>
    <ds:schemaRef ds:uri="http://purl.org/dc/dcmitype/"/>
    <ds:schemaRef ds:uri="http://purl.org/dc/terms/"/>
    <ds:schemaRef ds:uri="http://schemas.openxmlformats.org/package/2006/metadata/core-properties"/>
    <ds:schemaRef ds:uri="http://purl.org/dc/elements/1.1/"/>
    <ds:schemaRef ds:uri="http://schemas.microsoft.com/office/2006/documentManagement/types"/>
    <ds:schemaRef ds:uri="http://schemas.microsoft.com/office/2006/metadata/properties"/>
  </ds:schemaRefs>
</ds:datastoreItem>
</file>

<file path=customXml/itemProps3.xml><?xml version="1.0" encoding="utf-8"?>
<ds:datastoreItem xmlns:ds="http://schemas.openxmlformats.org/officeDocument/2006/customXml" ds:itemID="{CDEEE30E-D541-4A3D-BCD3-C9760DDDF4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ModelWriter WP2 SCL_2.potx</Template>
  <TotalTime>266</TotalTime>
  <Words>2837</Words>
  <Application>Microsoft Office PowerPoint</Application>
  <PresentationFormat>On-screen Show (4:3)</PresentationFormat>
  <Paragraphs>419</Paragraphs>
  <Slides>69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Calibri</vt:lpstr>
      <vt:lpstr>Wingdings</vt:lpstr>
      <vt:lpstr>ModelWriter WP2 SCL_2</vt:lpstr>
      <vt:lpstr>Progress on Work 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T1.7 Annual Product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vt:lpstr>
      <vt:lpstr>WP5</vt:lpstr>
      <vt:lpstr>T5.1 Communication Management and Infrastructure</vt:lpstr>
      <vt:lpstr>T5.2 Project Coordination and Reporting </vt:lpstr>
      <vt:lpstr>T5.3 – Project Controls</vt:lpstr>
      <vt:lpstr>PowerPoint Presentation</vt:lpstr>
      <vt:lpstr>WP6 ModelWriter Functional Architecture</vt:lpstr>
      <vt:lpstr>WP6 Text connectors</vt:lpstr>
      <vt:lpstr>WP6 Model connectors</vt:lpstr>
      <vt:lpstr>WP6 Text semantic parsing and text generator</vt:lpstr>
      <vt:lpstr>WP6 Model Integration</vt:lpstr>
      <vt:lpstr>WP6 Knowledge Semantic services</vt:lpstr>
      <vt:lpstr>WP6 Knowledge base repository and engine</vt:lpstr>
      <vt:lpstr>WP6 Editors and GUI (Model and Writer parts)</vt:lpstr>
      <vt:lpstr>WP6 Integration</vt:lpstr>
      <vt:lpstr>WP6 Evaluation</vt:lpstr>
      <vt:lpstr>PowerPoint Presentation</vt:lpstr>
      <vt:lpstr>WP7 Standardization</vt:lpstr>
      <vt:lpstr>WP7 Dissemination</vt:lpstr>
      <vt:lpstr>WP7 Exploitation</vt:lpstr>
      <vt:lpstr>WP7 Exploitation</vt:lpstr>
      <vt:lpstr>Thank you for your attention! Any question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Moharram Challenger</cp:lastModifiedBy>
  <cp:revision>387</cp:revision>
  <dcterms:created xsi:type="dcterms:W3CDTF">2014-11-11T13:03:42Z</dcterms:created>
  <dcterms:modified xsi:type="dcterms:W3CDTF">2015-09-21T14:59:25Z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